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6" r:id="rId1"/>
  </p:sldMasterIdLst>
  <p:notesMasterIdLst>
    <p:notesMasterId r:id="rId19"/>
  </p:notesMasterIdLst>
  <p:sldIdLst>
    <p:sldId id="256" r:id="rId2"/>
    <p:sldId id="278" r:id="rId3"/>
    <p:sldId id="257" r:id="rId4"/>
    <p:sldId id="258" r:id="rId5"/>
    <p:sldId id="260" r:id="rId6"/>
    <p:sldId id="262" r:id="rId7"/>
    <p:sldId id="263" r:id="rId8"/>
    <p:sldId id="264" r:id="rId9"/>
    <p:sldId id="265" r:id="rId10"/>
    <p:sldId id="266" r:id="rId11"/>
    <p:sldId id="268" r:id="rId12"/>
    <p:sldId id="270" r:id="rId13"/>
    <p:sldId id="269"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9D4BF-D420-264B-9B9A-C120595ABA14}" type="datetimeFigureOut">
              <a:rPr lang="en-US" smtClean="0"/>
              <a:t>11/23/17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AC020-6879-D242-A111-F60C3AAA5F9E}" type="slidenum">
              <a:rPr lang="en-US" smtClean="0"/>
              <a:t>‹#›</a:t>
            </a:fld>
            <a:endParaRPr lang="en-US"/>
          </a:p>
        </p:txBody>
      </p:sp>
    </p:spTree>
    <p:extLst>
      <p:ext uri="{BB962C8B-B14F-4D97-AF65-F5344CB8AC3E}">
        <p14:creationId xmlns:p14="http://schemas.microsoft.com/office/powerpoint/2010/main" val="55052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8AC020-6879-D242-A111-F60C3AAA5F9E}" type="slidenum">
              <a:rPr lang="en-US" smtClean="0"/>
              <a:t>1</a:t>
            </a:fld>
            <a:endParaRPr lang="en-US"/>
          </a:p>
        </p:txBody>
      </p:sp>
    </p:spTree>
    <p:extLst>
      <p:ext uri="{BB962C8B-B14F-4D97-AF65-F5344CB8AC3E}">
        <p14:creationId xmlns:p14="http://schemas.microsoft.com/office/powerpoint/2010/main" val="112030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Commissioned by Antioch church for Gentile ministry (Acts 13:1-3)</a:t>
            </a:r>
          </a:p>
          <a:p>
            <a:r>
              <a:rPr lang="en-US" dirty="0" smtClean="0"/>
              <a:t>Cyprus (Acts 13:4-12): Opposed by magician Bar-Jesus/</a:t>
            </a:r>
            <a:r>
              <a:rPr lang="en-US" dirty="0" err="1" smtClean="0"/>
              <a:t>Elymas</a:t>
            </a:r>
            <a:endParaRPr lang="en-US" dirty="0" smtClean="0"/>
          </a:p>
          <a:p>
            <a:r>
              <a:rPr lang="en-US" dirty="0" err="1" smtClean="0"/>
              <a:t>Perga</a:t>
            </a:r>
            <a:r>
              <a:rPr lang="en-US" dirty="0" smtClean="0"/>
              <a:t> in Pamphylia:</a:t>
            </a:r>
            <a:r>
              <a:rPr lang="en-US" baseline="0" dirty="0" smtClean="0"/>
              <a:t> John (Mark) returns to Jerusalem</a:t>
            </a:r>
            <a:endParaRPr lang="en-US" dirty="0" smtClean="0"/>
          </a:p>
          <a:p>
            <a:r>
              <a:rPr lang="en-US" dirty="0" err="1" smtClean="0"/>
              <a:t>Pisidian</a:t>
            </a:r>
            <a:r>
              <a:rPr lang="en-US" dirty="0" smtClean="0"/>
              <a:t> Antioch (Acts 13:13-52): Many gentiles accept, but Jews incite riot and drive them from region</a:t>
            </a:r>
          </a:p>
          <a:p>
            <a:r>
              <a:rPr lang="en-US" dirty="0" err="1" smtClean="0"/>
              <a:t>Iconium</a:t>
            </a:r>
            <a:r>
              <a:rPr lang="en-US" dirty="0" smtClean="0"/>
              <a:t> (Acts 14:1-7): City divided; Jews attempt to stone them</a:t>
            </a:r>
          </a:p>
          <a:p>
            <a:r>
              <a:rPr lang="en-US" dirty="0" err="1" smtClean="0"/>
              <a:t>Lystra</a:t>
            </a:r>
            <a:r>
              <a:rPr lang="en-US" dirty="0" smtClean="0"/>
              <a:t> (Acts 14:8-20): Take Paul and </a:t>
            </a:r>
            <a:r>
              <a:rPr lang="en-US" dirty="0" err="1" smtClean="0"/>
              <a:t>Barnabus</a:t>
            </a:r>
            <a:r>
              <a:rPr lang="en-US" dirty="0" smtClean="0"/>
              <a:t> as Hermes and Zeus; Jews from </a:t>
            </a:r>
            <a:r>
              <a:rPr lang="en-US" dirty="0" err="1" smtClean="0"/>
              <a:t>Iconium</a:t>
            </a:r>
            <a:r>
              <a:rPr lang="en-US" dirty="0" smtClean="0"/>
              <a:t> stone Paul and leave him for dead</a:t>
            </a:r>
          </a:p>
          <a:p>
            <a:r>
              <a:rPr lang="en-US" dirty="0" smtClean="0"/>
              <a:t>Probably wrote book of Galatians during this time</a:t>
            </a:r>
          </a:p>
        </p:txBody>
      </p:sp>
      <p:sp>
        <p:nvSpPr>
          <p:cNvPr id="4" name="Slide Number Placeholder 3"/>
          <p:cNvSpPr>
            <a:spLocks noGrp="1"/>
          </p:cNvSpPr>
          <p:nvPr>
            <p:ph type="sldNum" sz="quarter" idx="10"/>
          </p:nvPr>
        </p:nvSpPr>
        <p:spPr/>
        <p:txBody>
          <a:bodyPr/>
          <a:lstStyle/>
          <a:p>
            <a:fld id="{248AC020-6879-D242-A111-F60C3AAA5F9E}" type="slidenum">
              <a:rPr lang="en-US" smtClean="0"/>
              <a:t>11</a:t>
            </a:fld>
            <a:endParaRPr lang="en-US"/>
          </a:p>
        </p:txBody>
      </p:sp>
    </p:spTree>
    <p:extLst>
      <p:ext uri="{BB962C8B-B14F-4D97-AF65-F5344CB8AC3E}">
        <p14:creationId xmlns:p14="http://schemas.microsoft.com/office/powerpoint/2010/main" val="131225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Barnabas</a:t>
            </a:r>
            <a:r>
              <a:rPr lang="en-US" baseline="0" dirty="0" smtClean="0"/>
              <a:t> takes John Mark to Cyprus (Acts 15:36-39)</a:t>
            </a:r>
          </a:p>
          <a:p>
            <a:r>
              <a:rPr lang="en-US" baseline="0" dirty="0" smtClean="0"/>
              <a:t>Paul takes Silas through Syria and Cilicia (Acts 15:40-41)</a:t>
            </a:r>
          </a:p>
          <a:p>
            <a:r>
              <a:rPr lang="en-US" baseline="0" dirty="0" smtClean="0"/>
              <a:t>Add Timothy in </a:t>
            </a:r>
            <a:r>
              <a:rPr lang="en-US" baseline="0" dirty="0" err="1" smtClean="0"/>
              <a:t>Lystra</a:t>
            </a:r>
            <a:r>
              <a:rPr lang="en-US" baseline="0" dirty="0" smtClean="0"/>
              <a:t> (Paul circumcised him)</a:t>
            </a:r>
          </a:p>
          <a:p>
            <a:r>
              <a:rPr lang="en-US" baseline="0" dirty="0" smtClean="0"/>
              <a:t>Continued through Phrygia and Galatia (prevented by Holy Spirit from Asia)</a:t>
            </a:r>
          </a:p>
          <a:p>
            <a:r>
              <a:rPr lang="en-US" baseline="0" dirty="0" smtClean="0"/>
              <a:t>Paul dreams of Macedonian man requesting he come there</a:t>
            </a:r>
          </a:p>
          <a:p>
            <a:r>
              <a:rPr lang="en-US" baseline="0" dirty="0" err="1" smtClean="0"/>
              <a:t>Phillipi</a:t>
            </a:r>
            <a:r>
              <a:rPr lang="en-US" baseline="0" dirty="0" smtClean="0"/>
              <a:t> (Lydia from Thyatira) slave girl fortune-teller, Paul and Silas put in prison, earthquake, jailor</a:t>
            </a:r>
          </a:p>
          <a:p>
            <a:r>
              <a:rPr lang="en-US" baseline="0" dirty="0" smtClean="0"/>
              <a:t>Thessalonica (17:1-9) mob, Jason before officials, King Jesus</a:t>
            </a:r>
          </a:p>
          <a:p>
            <a:r>
              <a:rPr lang="en-US" baseline="0" dirty="0" smtClean="0"/>
              <a:t>Berea: received and tested, Jews from </a:t>
            </a:r>
            <a:r>
              <a:rPr lang="en-US" baseline="0" dirty="0" err="1" smtClean="0"/>
              <a:t>Thessalonia</a:t>
            </a:r>
            <a:r>
              <a:rPr lang="en-US" baseline="0" dirty="0" smtClean="0"/>
              <a:t> </a:t>
            </a:r>
            <a:r>
              <a:rPr lang="en-US" baseline="0" dirty="0" err="1" smtClean="0"/>
              <a:t>icited</a:t>
            </a:r>
            <a:r>
              <a:rPr lang="en-US" baseline="0" dirty="0" smtClean="0"/>
              <a:t> crowds</a:t>
            </a:r>
          </a:p>
          <a:p>
            <a:r>
              <a:rPr lang="en-US" baseline="0" dirty="0" smtClean="0"/>
              <a:t>Athens: Mars Hill discourse</a:t>
            </a:r>
          </a:p>
          <a:p>
            <a:r>
              <a:rPr lang="en-US" baseline="0" dirty="0" smtClean="0"/>
              <a:t>Corinth: Aquila and Priscilla (fellow tentmakers), stayed 18 months, taken before Proconsul </a:t>
            </a:r>
            <a:r>
              <a:rPr lang="en-US" baseline="0" dirty="0" err="1" smtClean="0"/>
              <a:t>Gallio</a:t>
            </a:r>
            <a:r>
              <a:rPr lang="en-US" baseline="0" dirty="0" smtClean="0"/>
              <a:t> by Jews</a:t>
            </a:r>
          </a:p>
          <a:p>
            <a:r>
              <a:rPr lang="en-US" baseline="0" dirty="0" smtClean="0"/>
              <a:t>Ephesus: leaves Aquila and Priscilla, asked to stay but did not consent</a:t>
            </a:r>
          </a:p>
          <a:p>
            <a:r>
              <a:rPr lang="en-US" baseline="0" dirty="0" smtClean="0"/>
              <a:t>Probably wrote 1 and 2 Corinthians during this time</a:t>
            </a:r>
          </a:p>
          <a:p>
            <a:endParaRPr lang="en-US" dirty="0"/>
          </a:p>
        </p:txBody>
      </p:sp>
      <p:sp>
        <p:nvSpPr>
          <p:cNvPr id="4" name="Slide Number Placeholder 3"/>
          <p:cNvSpPr>
            <a:spLocks noGrp="1"/>
          </p:cNvSpPr>
          <p:nvPr>
            <p:ph type="sldNum" sz="quarter" idx="10"/>
          </p:nvPr>
        </p:nvSpPr>
        <p:spPr/>
        <p:txBody>
          <a:bodyPr/>
          <a:lstStyle/>
          <a:p>
            <a:fld id="{248AC020-6879-D242-A111-F60C3AAA5F9E}" type="slidenum">
              <a:rPr lang="en-US" smtClean="0"/>
              <a:t>13</a:t>
            </a:fld>
            <a:endParaRPr lang="en-US"/>
          </a:p>
        </p:txBody>
      </p:sp>
    </p:spTree>
    <p:extLst>
      <p:ext uri="{BB962C8B-B14F-4D97-AF65-F5344CB8AC3E}">
        <p14:creationId xmlns:p14="http://schemas.microsoft.com/office/powerpoint/2010/main" val="88567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190A8A-2A1A-A448-AD11-58CB3AF35DAC}"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B79FA-E7F9-1A42-85F3-FEF48106F8CD}" type="datetime1">
              <a:rPr lang="en-US" smtClean="0"/>
              <a:t>11/23/17</a:t>
            </a:fld>
            <a:endParaRPr lang="en-US"/>
          </a:p>
        </p:txBody>
      </p:sp>
      <p:sp>
        <p:nvSpPr>
          <p:cNvPr id="6"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7" name="Slide Number Placeholder 6"/>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31BB6A-806A-114B-9CEA-A0113D00B082}"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12E30-76F8-5040-97C5-ED7A0FA97BE8}"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C4827-81E0-B142-A5EA-8D8B3ECCFF3C}"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D9C9AD-95FD-6C41-999F-748314183AC7}" type="datetime1">
              <a:rPr lang="en-US" smtClean="0"/>
              <a:t>11/23/17</a:t>
            </a:fld>
            <a:endParaRPr lang="en-US"/>
          </a:p>
        </p:txBody>
      </p:sp>
      <p:sp>
        <p:nvSpPr>
          <p:cNvPr id="4"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D02010-523F-444A-91E6-31B8994BE8E2}" type="datetime1">
              <a:rPr lang="en-US" smtClean="0"/>
              <a:t>11/23/17</a:t>
            </a:fld>
            <a:endParaRPr lang="en-US"/>
          </a:p>
        </p:txBody>
      </p:sp>
      <p:sp>
        <p:nvSpPr>
          <p:cNvPr id="4"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2BA79E-B49E-874E-855F-1C36FFDDFF46}"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F4BE9-4E7B-1042-8654-F03E366668A2}"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3E3C92D-356F-D145-A2B9-2CD1233AE7D6}"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B0A44-FFEF-B749-9458-4E2B2EA8AF4C}" type="datetime1">
              <a:rPr lang="en-US" smtClean="0"/>
              <a:t>11/23/17</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18092C-060A-AD4D-B858-8BA60B8FB5D7}" type="datetime1">
              <a:rPr lang="en-US" smtClean="0"/>
              <a:t>11/23/17</a:t>
            </a:fld>
            <a:endParaRPr lang="en-US"/>
          </a:p>
        </p:txBody>
      </p:sp>
      <p:sp>
        <p:nvSpPr>
          <p:cNvPr id="6"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7" name="Slide Number Placeholder 6"/>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65D09-8B2B-834D-9F01-EB6C776C0D26}" type="datetime1">
              <a:rPr lang="en-US" smtClean="0"/>
              <a:t>11/23/17</a:t>
            </a:fld>
            <a:endParaRPr lang="en-US"/>
          </a:p>
        </p:txBody>
      </p:sp>
      <p:sp>
        <p:nvSpPr>
          <p:cNvPr id="8" name="Footer Placeholder 7"/>
          <p:cNvSpPr>
            <a:spLocks noGrp="1"/>
          </p:cNvSpPr>
          <p:nvPr>
            <p:ph type="ftr" sz="quarter" idx="11"/>
          </p:nvPr>
        </p:nvSpPr>
        <p:spPr/>
        <p:txBody>
          <a:bodyPr/>
          <a:lstStyle/>
          <a:p>
            <a:r>
              <a:rPr lang="en-US" smtClean="0"/>
              <a:t>John E. Schimmel, Center Point Bible Institute, Fall 2017</a:t>
            </a:r>
            <a:endParaRPr lang="en-US"/>
          </a:p>
        </p:txBody>
      </p:sp>
      <p:sp>
        <p:nvSpPr>
          <p:cNvPr id="9" name="Slide Number Placeholder 8"/>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2237E8C-E21D-A544-A8EC-83D5A645B965}" type="datetime1">
              <a:rPr lang="en-US" smtClean="0"/>
              <a:t>11/23/17</a:t>
            </a:fld>
            <a:endParaRPr lang="en-US"/>
          </a:p>
        </p:txBody>
      </p:sp>
      <p:sp>
        <p:nvSpPr>
          <p:cNvPr id="5" name="Footer Placeholder 3"/>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4"/>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C6C510-AB57-1843-A9D8-7754AB4AFA65}" type="datetime1">
              <a:rPr lang="en-US" smtClean="0"/>
              <a:t>11/23/17</a:t>
            </a:fld>
            <a:endParaRPr lang="en-US"/>
          </a:p>
        </p:txBody>
      </p:sp>
      <p:sp>
        <p:nvSpPr>
          <p:cNvPr id="5" name="Footer Placeholder 2"/>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3"/>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B0A3E78-5762-F44B-AF2E-F0EB100148D1}" type="datetime1">
              <a:rPr lang="en-US" smtClean="0"/>
              <a:t>11/23/17</a:t>
            </a:fld>
            <a:endParaRPr lang="en-US"/>
          </a:p>
        </p:txBody>
      </p:sp>
      <p:sp>
        <p:nvSpPr>
          <p:cNvPr id="5"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6"/>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0D7E7-7F33-B64B-931E-F6835A7DE552}" type="datetime1">
              <a:rPr lang="en-US" smtClean="0"/>
              <a:t>11/23/17</a:t>
            </a:fld>
            <a:endParaRPr lang="en-US"/>
          </a:p>
        </p:txBody>
      </p:sp>
      <p:sp>
        <p:nvSpPr>
          <p:cNvPr id="6"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7" name="Slide Number Placeholder 6"/>
          <p:cNvSpPr>
            <a:spLocks noGrp="1"/>
          </p:cNvSpPr>
          <p:nvPr>
            <p:ph type="sldNum" sz="quarter" idx="12"/>
          </p:nvPr>
        </p:nvSpPr>
        <p:spPr/>
        <p:txBody>
          <a:bodyPr/>
          <a:lstStyle/>
          <a:p>
            <a:fld id="{98491E2F-1B96-534B-B40A-48613BDDF4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5F09FA-9FAE-924B-9900-E445621B8395}" type="datetime1">
              <a:rPr lang="en-US" smtClean="0"/>
              <a:t>11/23/17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John E. Schimmel, Center Point Bible Institute, Fall 2017</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8491E2F-1B96-534B-B40A-48613BDDF468}" type="slidenum">
              <a:rPr lang="en-US" smtClean="0"/>
              <a:t>‹#›</a:t>
            </a:fld>
            <a:endParaRPr lang="en-US"/>
          </a:p>
        </p:txBody>
      </p:sp>
    </p:spTree>
    <p:extLst>
      <p:ext uri="{BB962C8B-B14F-4D97-AF65-F5344CB8AC3E}">
        <p14:creationId xmlns:p14="http://schemas.microsoft.com/office/powerpoint/2010/main" val="1102439723"/>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Paul the Apostle</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267948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Ministry</a:t>
            </a:r>
            <a:endParaRPr lang="en-US" dirty="0"/>
          </a:p>
        </p:txBody>
      </p:sp>
      <p:sp>
        <p:nvSpPr>
          <p:cNvPr id="3" name="Content Placeholder 2"/>
          <p:cNvSpPr>
            <a:spLocks noGrp="1"/>
          </p:cNvSpPr>
          <p:nvPr>
            <p:ph idx="1"/>
          </p:nvPr>
        </p:nvSpPr>
        <p:spPr/>
        <p:txBody>
          <a:bodyPr/>
          <a:lstStyle/>
          <a:p>
            <a:r>
              <a:rPr lang="en-US" dirty="0" smtClean="0"/>
              <a:t>Went to Arabia then returned to Damascus (Gal 1:17)</a:t>
            </a:r>
          </a:p>
          <a:p>
            <a:r>
              <a:rPr lang="en-US" dirty="0" smtClean="0"/>
              <a:t>Went to Jerusalem and taught there, but Jews sought to kill him (Acts 9:26-29; Gal 1:13-24)</a:t>
            </a:r>
          </a:p>
          <a:p>
            <a:r>
              <a:rPr lang="en-US" dirty="0" smtClean="0"/>
              <a:t>Taken to </a:t>
            </a:r>
            <a:r>
              <a:rPr lang="en-US" dirty="0" err="1" smtClean="0"/>
              <a:t>Ceasarea</a:t>
            </a:r>
            <a:r>
              <a:rPr lang="en-US" dirty="0" smtClean="0"/>
              <a:t>, then sent to Tarsus (Acts 9:30)</a:t>
            </a:r>
          </a:p>
          <a:p>
            <a:r>
              <a:rPr lang="en-US" dirty="0" err="1" smtClean="0"/>
              <a:t>Barnabus</a:t>
            </a:r>
            <a:r>
              <a:rPr lang="en-US" dirty="0" smtClean="0"/>
              <a:t> brought Paul to Antioch (Acts 11:25-26)</a:t>
            </a:r>
          </a:p>
          <a:p>
            <a:r>
              <a:rPr lang="en-US" dirty="0" smtClean="0"/>
              <a:t>Brought famine relief to Jerusalem (Acts 11:27-30)</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3205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63552" y="0"/>
            <a:ext cx="8464896" cy="6858000"/>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923321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Jerusalem Council</a:t>
            </a:r>
            <a:endParaRPr lang="en-US" dirty="0"/>
          </a:p>
        </p:txBody>
      </p:sp>
      <p:sp>
        <p:nvSpPr>
          <p:cNvPr id="3" name="Content Placeholder 2"/>
          <p:cNvSpPr>
            <a:spLocks noGrp="1"/>
          </p:cNvSpPr>
          <p:nvPr>
            <p:ph idx="1"/>
          </p:nvPr>
        </p:nvSpPr>
        <p:spPr/>
        <p:txBody>
          <a:bodyPr>
            <a:normAutofit/>
          </a:bodyPr>
          <a:lstStyle/>
          <a:p>
            <a:r>
              <a:rPr lang="en-US" dirty="0" smtClean="0"/>
              <a:t>Brothers from Judea teaching “Unless you are circumcised according to the custom of Moses, you cannot be saved” (Acts 15:1)</a:t>
            </a:r>
          </a:p>
          <a:p>
            <a:r>
              <a:rPr lang="en-US" dirty="0" smtClean="0"/>
              <a:t>Took issue to apostles and elders in Jerusalem</a:t>
            </a:r>
          </a:p>
          <a:p>
            <a:r>
              <a:rPr lang="en-US" dirty="0" smtClean="0"/>
              <a:t>Peter described gentiles receiving Holy Spirit (without circumcision)</a:t>
            </a:r>
          </a:p>
          <a:p>
            <a:r>
              <a:rPr lang="en-US" dirty="0" smtClean="0"/>
              <a:t>Paul and </a:t>
            </a:r>
            <a:r>
              <a:rPr lang="en-US" dirty="0" err="1" smtClean="0"/>
              <a:t>Barnabus</a:t>
            </a:r>
            <a:r>
              <a:rPr lang="en-US" dirty="0" smtClean="0"/>
              <a:t> described miraculous signs among gentiles</a:t>
            </a:r>
          </a:p>
          <a:p>
            <a:r>
              <a:rPr lang="en-US" dirty="0" smtClean="0"/>
              <a:t>James demonstrated prophetic expectation from Amos 9:11-12</a:t>
            </a:r>
          </a:p>
          <a:p>
            <a:r>
              <a:rPr lang="en-US" dirty="0" smtClean="0"/>
              <a:t>Decision to request that gentiles: “</a:t>
            </a:r>
            <a:r>
              <a:rPr lang="en-US" dirty="0"/>
              <a:t>abstain from things defiled by idols and from sexual immorality and from what has been strangled and from </a:t>
            </a:r>
            <a:r>
              <a:rPr lang="en-US" dirty="0" smtClean="0"/>
              <a:t>blood” (Acts 15:20)</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5136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2388" y="0"/>
            <a:ext cx="8447224" cy="6858000"/>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07660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0584" y="14772"/>
            <a:ext cx="8429028" cy="6843228"/>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45636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39" y="-12357"/>
            <a:ext cx="12042322" cy="6858000"/>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948648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8037" y="0"/>
            <a:ext cx="9475926" cy="6858000"/>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0182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a:t>
            </a:r>
            <a:endParaRPr lang="en-US" dirty="0"/>
          </a:p>
        </p:txBody>
      </p:sp>
      <p:sp>
        <p:nvSpPr>
          <p:cNvPr id="3" name="Content Placeholder 2"/>
          <p:cNvSpPr>
            <a:spLocks noGrp="1"/>
          </p:cNvSpPr>
          <p:nvPr>
            <p:ph idx="1"/>
          </p:nvPr>
        </p:nvSpPr>
        <p:spPr/>
        <p:txBody>
          <a:bodyPr/>
          <a:lstStyle/>
          <a:p>
            <a:r>
              <a:rPr lang="en-US" dirty="0" smtClean="0"/>
              <a:t>Likely beheaded by Romans 64-68 </a:t>
            </a:r>
            <a:r>
              <a:rPr lang="en-US" cap="small" dirty="0" err="1" smtClean="0"/>
              <a:t>a.d.</a:t>
            </a:r>
            <a:endParaRPr lang="en-US" cap="small" dirty="0" smtClean="0"/>
          </a:p>
          <a:p>
            <a:r>
              <a:rPr lang="en-US" dirty="0" smtClean="0"/>
              <a:t>Persecution of Nero</a:t>
            </a:r>
          </a:p>
          <a:p>
            <a:pPr lvl="1"/>
            <a:r>
              <a:rPr lang="en-US" dirty="0" smtClean="0"/>
              <a:t>Blamed Christians for the fire that burned down Rome</a:t>
            </a:r>
          </a:p>
          <a:p>
            <a:r>
              <a:rPr lang="en-US" dirty="0" smtClean="0"/>
              <a:t>Eusebius, </a:t>
            </a:r>
            <a:r>
              <a:rPr lang="en-US" i="1" dirty="0" smtClean="0"/>
              <a:t>Hist. Eccles. lib. ii. Cap. 25.</a:t>
            </a:r>
          </a:p>
          <a:p>
            <a:pPr marL="400050" lvl="1" indent="0">
              <a:buNone/>
            </a:pPr>
            <a:r>
              <a:rPr lang="en-US" dirty="0"/>
              <a:t>Thus publicly announcing himself as the first among God's chief enemies, he was led on to the slaughter of the apostles. It is, therefore, recorded that Paul was beheaded in Rome itself, and that Peter likewise was crucified under Nero. This account of Peter and Paul is substantiated by the fact that their names are preserved in the cemeteries of that place even to the present day.</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00945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3416" y="0"/>
            <a:ext cx="5425168" cy="6858000"/>
          </a:xfrm>
          <a:prstGeom prst="rect">
            <a:avLst/>
          </a:prstGeom>
        </p:spPr>
      </p:pic>
      <p:sp>
        <p:nvSpPr>
          <p:cNvPr id="3" name="TextBox 2"/>
          <p:cNvSpPr txBox="1"/>
          <p:nvPr/>
        </p:nvSpPr>
        <p:spPr>
          <a:xfrm>
            <a:off x="688369" y="359596"/>
            <a:ext cx="2928134" cy="646331"/>
          </a:xfrm>
          <a:prstGeom prst="rect">
            <a:avLst/>
          </a:prstGeom>
          <a:noFill/>
        </p:spPr>
        <p:txBody>
          <a:bodyPr wrap="square" rtlCol="0">
            <a:spAutoFit/>
          </a:bodyPr>
          <a:lstStyle/>
          <a:p>
            <a:r>
              <a:rPr lang="en-US" dirty="0" smtClean="0"/>
              <a:t>Rembrandt</a:t>
            </a:r>
          </a:p>
          <a:p>
            <a:r>
              <a:rPr lang="en-US" i="1" dirty="0" smtClean="0"/>
              <a:t>Apostle Paul</a:t>
            </a:r>
            <a:endParaRPr lang="en-US" i="1"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20523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Life</a:t>
            </a:r>
            <a:endParaRPr lang="en-US" dirty="0"/>
          </a:p>
        </p:txBody>
      </p:sp>
      <p:sp>
        <p:nvSpPr>
          <p:cNvPr id="3" name="Content Placeholder 2"/>
          <p:cNvSpPr>
            <a:spLocks noGrp="1"/>
          </p:cNvSpPr>
          <p:nvPr>
            <p:ph idx="1"/>
          </p:nvPr>
        </p:nvSpPr>
        <p:spPr/>
        <p:txBody>
          <a:bodyPr>
            <a:normAutofit/>
          </a:bodyPr>
          <a:lstStyle/>
          <a:p>
            <a:r>
              <a:rPr lang="en-US" dirty="0" smtClean="0"/>
              <a:t>Born 5 </a:t>
            </a:r>
            <a:r>
              <a:rPr lang="en-US" cap="small" dirty="0" err="1" smtClean="0"/>
              <a:t>b.c.</a:t>
            </a:r>
            <a:r>
              <a:rPr lang="en-US" dirty="0" smtClean="0"/>
              <a:t> to 5 </a:t>
            </a:r>
            <a:r>
              <a:rPr lang="en-US" cap="small" dirty="0" err="1" smtClean="0"/>
              <a:t>a.d</a:t>
            </a:r>
            <a:r>
              <a:rPr lang="en-US" dirty="0" err="1" smtClean="0"/>
              <a:t>.</a:t>
            </a:r>
            <a:r>
              <a:rPr lang="en-US" dirty="0" smtClean="0"/>
              <a:t> in Tarsus (Acts 9:11)</a:t>
            </a:r>
          </a:p>
          <a:p>
            <a:r>
              <a:rPr lang="en-US" dirty="0" smtClean="0"/>
              <a:t>Jewish parents from tribe of Benjamin (Rom 11:1)</a:t>
            </a:r>
          </a:p>
          <a:p>
            <a:r>
              <a:rPr lang="en-US" dirty="0" smtClean="0"/>
              <a:t>Roman Citizen by Birth (Acts 22:25-29)</a:t>
            </a:r>
          </a:p>
          <a:p>
            <a:r>
              <a:rPr lang="en-US" dirty="0" smtClean="0"/>
              <a:t>Pharisee and son of a Pharisee (Acts 23:6; Phil 3:5)</a:t>
            </a:r>
          </a:p>
          <a:p>
            <a:r>
              <a:rPr lang="en-US" dirty="0"/>
              <a:t>Had relatives who lived in Jerusalem (Acts 23:16</a:t>
            </a:r>
            <a:r>
              <a:rPr lang="en-US" dirty="0" smtClean="0"/>
              <a:t>)</a:t>
            </a:r>
          </a:p>
          <a:p>
            <a:r>
              <a:rPr lang="en-US" dirty="0" smtClean="0"/>
              <a:t>Trained in Jerusalem under Gamaliel (Acts 22:3)</a:t>
            </a:r>
          </a:p>
          <a:p>
            <a:r>
              <a:rPr lang="en-US" dirty="0" smtClean="0"/>
              <a:t>Zealous and Pius Jew (Phil 3:5-6)</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7371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0648"/>
            <a:ext cx="12192000" cy="5936704"/>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48757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Persecution of Jews</a:t>
            </a:r>
            <a:endParaRPr lang="en-US" dirty="0"/>
          </a:p>
        </p:txBody>
      </p:sp>
      <p:sp>
        <p:nvSpPr>
          <p:cNvPr id="3" name="Content Placeholder 2"/>
          <p:cNvSpPr>
            <a:spLocks noGrp="1"/>
          </p:cNvSpPr>
          <p:nvPr>
            <p:ph idx="1"/>
          </p:nvPr>
        </p:nvSpPr>
        <p:spPr/>
        <p:txBody>
          <a:bodyPr/>
          <a:lstStyle/>
          <a:p>
            <a:r>
              <a:rPr lang="en-US" dirty="0" smtClean="0"/>
              <a:t>Present at the Stoning of Stephen (Acts 7:58-60; 22:20)</a:t>
            </a:r>
          </a:p>
          <a:p>
            <a:r>
              <a:rPr lang="en-US" dirty="0" smtClean="0"/>
              <a:t>Violently Persecuted the Church in Jerusalem (Acts 8:1-3; Gal 1:13-14)</a:t>
            </a:r>
          </a:p>
          <a:p>
            <a:r>
              <a:rPr lang="en-US" dirty="0" smtClean="0"/>
              <a:t>Received Permission to Pursue Christians in Damascus (Acts 9:1)</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0125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9" y="1131482"/>
            <a:ext cx="10112621" cy="4893647"/>
          </a:xfrm>
          <a:prstGeom prst="rect">
            <a:avLst/>
          </a:prstGeom>
        </p:spPr>
        <p:txBody>
          <a:bodyPr wrap="square">
            <a:spAutoFit/>
          </a:bodyPr>
          <a:lstStyle/>
          <a:p>
            <a:r>
              <a:rPr lang="en-US" sz="2400" b="0" i="0" dirty="0" smtClean="0">
                <a:effectLst/>
                <a:latin typeface="inherit" charset="0"/>
              </a:rPr>
              <a:t>Meanwhile</a:t>
            </a:r>
            <a:r>
              <a:rPr lang="en-US" sz="2400" b="0" i="0" dirty="0" smtClean="0">
                <a:effectLst/>
                <a:latin typeface="Bitter" charset="0"/>
              </a:rPr>
              <a:t> </a:t>
            </a:r>
            <a:r>
              <a:rPr lang="en-US" sz="2400" b="0" i="0" dirty="0" smtClean="0">
                <a:effectLst/>
                <a:latin typeface="inherit" charset="0"/>
              </a:rPr>
              <a:t>Saul</a:t>
            </a:r>
            <a:r>
              <a:rPr lang="en-US" sz="2400" b="0" i="0" dirty="0" smtClean="0">
                <a:effectLst/>
                <a:latin typeface="Bitter" charset="0"/>
              </a:rPr>
              <a:t>, </a:t>
            </a:r>
            <a:r>
              <a:rPr lang="en-US" sz="2400" b="0" i="0" dirty="0" smtClean="0">
                <a:effectLst/>
                <a:latin typeface="inherit" charset="0"/>
              </a:rPr>
              <a:t>still</a:t>
            </a:r>
            <a:r>
              <a:rPr lang="en-US" sz="2400" b="0" i="0" dirty="0" smtClean="0">
                <a:effectLst/>
                <a:latin typeface="Bitter" charset="0"/>
              </a:rPr>
              <a:t> </a:t>
            </a:r>
            <a:r>
              <a:rPr lang="en-US" sz="2400" b="0" i="0" dirty="0" smtClean="0">
                <a:effectLst/>
                <a:latin typeface="inherit" charset="0"/>
              </a:rPr>
              <a:t>breathing out</a:t>
            </a:r>
            <a:r>
              <a:rPr lang="en-US" sz="2400" b="0" i="0" dirty="0" smtClean="0">
                <a:effectLst/>
                <a:latin typeface="Bitter" charset="0"/>
              </a:rPr>
              <a:t> </a:t>
            </a:r>
            <a:r>
              <a:rPr lang="en-US" sz="2400" b="0" i="0" dirty="0" smtClean="0">
                <a:effectLst/>
                <a:latin typeface="inherit" charset="0"/>
              </a:rPr>
              <a:t>threats</a:t>
            </a:r>
            <a:r>
              <a:rPr lang="en-US" sz="2400" b="0" i="0" dirty="0" smtClean="0">
                <a:effectLst/>
                <a:latin typeface="Bitter" charset="0"/>
              </a:rPr>
              <a:t> </a:t>
            </a:r>
            <a:r>
              <a:rPr lang="en-US" sz="2400" b="0" i="0" dirty="0" smtClean="0">
                <a:effectLst/>
                <a:latin typeface="inherit" charset="0"/>
              </a:rPr>
              <a:t>to murder</a:t>
            </a:r>
            <a:r>
              <a:rPr lang="en-US" sz="2400" b="0" i="0" dirty="0" smtClean="0">
                <a:effectLst/>
                <a:latin typeface="Bitter" charset="0"/>
              </a:rPr>
              <a:t> </a:t>
            </a:r>
            <a:r>
              <a:rPr lang="en-US" sz="2400" b="0" i="0" dirty="0" smtClean="0">
                <a:effectLst/>
                <a:latin typeface="inherit" charset="0"/>
              </a:rPr>
              <a:t>the Lord’s</a:t>
            </a:r>
            <a:r>
              <a:rPr lang="en-US" sz="2400" b="0" i="0" dirty="0" smtClean="0">
                <a:effectLst/>
                <a:latin typeface="Bitter" charset="0"/>
              </a:rPr>
              <a:t> </a:t>
            </a:r>
            <a:r>
              <a:rPr lang="en-US" sz="2400" b="0" i="0" dirty="0" smtClean="0">
                <a:effectLst/>
                <a:latin typeface="inherit" charset="0"/>
              </a:rPr>
              <a:t>disciples</a:t>
            </a:r>
            <a:r>
              <a:rPr lang="en-US" sz="2400" b="0" i="0" dirty="0" smtClean="0">
                <a:effectLst/>
                <a:latin typeface="Bitter" charset="0"/>
              </a:rPr>
              <a:t>, </a:t>
            </a:r>
            <a:r>
              <a:rPr lang="en-US" sz="2400" b="0" i="0" dirty="0" smtClean="0">
                <a:effectLst/>
                <a:latin typeface="inherit" charset="0"/>
              </a:rPr>
              <a:t>went to the high priest</a:t>
            </a:r>
            <a:r>
              <a:rPr lang="en-US" sz="2400" b="0" i="0" dirty="0" smtClean="0">
                <a:effectLst/>
                <a:latin typeface="Bitter" charset="0"/>
              </a:rPr>
              <a:t> </a:t>
            </a:r>
            <a:r>
              <a:rPr lang="en-US" sz="2400" b="0" i="0" dirty="0" smtClean="0">
                <a:effectLst/>
                <a:latin typeface="inherit" charset="0"/>
              </a:rPr>
              <a:t>and requested</a:t>
            </a:r>
            <a:r>
              <a:rPr lang="en-US" sz="2400" b="0" i="0" dirty="0" smtClean="0">
                <a:effectLst/>
                <a:latin typeface="Bitter" charset="0"/>
              </a:rPr>
              <a:t> </a:t>
            </a:r>
            <a:r>
              <a:rPr lang="en-US" sz="2400" b="0" i="0" dirty="0" smtClean="0">
                <a:effectLst/>
                <a:latin typeface="inherit" charset="0"/>
              </a:rPr>
              <a:t>letters</a:t>
            </a:r>
            <a:r>
              <a:rPr lang="en-US" sz="2400" b="0" i="0" dirty="0" smtClean="0">
                <a:effectLst/>
                <a:latin typeface="Bitter" charset="0"/>
              </a:rPr>
              <a:t> </a:t>
            </a:r>
            <a:r>
              <a:rPr lang="en-US" sz="2400" b="0" i="0" dirty="0" smtClean="0">
                <a:effectLst/>
                <a:latin typeface="inherit" charset="0"/>
              </a:rPr>
              <a:t>from</a:t>
            </a:r>
            <a:r>
              <a:rPr lang="en-US" sz="2400" b="0" i="0" dirty="0" smtClean="0">
                <a:effectLst/>
                <a:latin typeface="Bitter" charset="0"/>
              </a:rPr>
              <a:t> </a:t>
            </a:r>
            <a:r>
              <a:rPr lang="en-US" sz="2400" b="0" i="0" dirty="0" smtClean="0">
                <a:effectLst/>
                <a:latin typeface="inherit" charset="0"/>
              </a:rPr>
              <a:t>him</a:t>
            </a:r>
            <a:r>
              <a:rPr lang="en-US" sz="2400" b="0" i="0" dirty="0" smtClean="0">
                <a:effectLst/>
                <a:latin typeface="Bitter" charset="0"/>
              </a:rPr>
              <a:t> </a:t>
            </a:r>
            <a:r>
              <a:rPr lang="en-US" sz="2400" b="0" i="0" dirty="0" smtClean="0">
                <a:effectLst/>
                <a:latin typeface="inherit" charset="0"/>
              </a:rPr>
              <a:t>to</a:t>
            </a:r>
            <a:r>
              <a:rPr lang="en-US" sz="2400" b="0" i="0" dirty="0" smtClean="0">
                <a:effectLst/>
                <a:latin typeface="Bitter" charset="0"/>
              </a:rPr>
              <a:t> </a:t>
            </a:r>
            <a:r>
              <a:rPr lang="en-US" sz="2400" b="0" i="0" dirty="0" smtClean="0">
                <a:effectLst/>
                <a:latin typeface="inherit" charset="0"/>
              </a:rPr>
              <a:t>the synagogues</a:t>
            </a:r>
            <a:r>
              <a:rPr lang="en-US" sz="2400" b="0" i="0" dirty="0" smtClean="0">
                <a:effectLst/>
                <a:latin typeface="Bitter" charset="0"/>
              </a:rPr>
              <a:t> </a:t>
            </a:r>
            <a:r>
              <a:rPr lang="en-US" sz="2400" b="0" i="0" dirty="0" smtClean="0">
                <a:effectLst/>
                <a:latin typeface="inherit" charset="0"/>
              </a:rPr>
              <a:t>in Damascus</a:t>
            </a:r>
            <a:r>
              <a:rPr lang="en-US" sz="2400" b="0" i="0" dirty="0" smtClean="0">
                <a:effectLst/>
                <a:latin typeface="Bitter" charset="0"/>
              </a:rPr>
              <a:t>, </a:t>
            </a:r>
            <a:r>
              <a:rPr lang="en-US" sz="2400" b="0" i="0" dirty="0" smtClean="0">
                <a:effectLst/>
                <a:latin typeface="inherit" charset="0"/>
              </a:rPr>
              <a:t>so that</a:t>
            </a:r>
            <a:r>
              <a:rPr lang="en-US" sz="2400" b="0" i="0" dirty="0" smtClean="0">
                <a:effectLst/>
                <a:latin typeface="Bitter" charset="0"/>
              </a:rPr>
              <a:t> </a:t>
            </a:r>
            <a:r>
              <a:rPr lang="en-US" sz="2400" b="0" i="0" dirty="0" smtClean="0">
                <a:effectLst/>
                <a:latin typeface="inherit" charset="0"/>
              </a:rPr>
              <a:t>if</a:t>
            </a:r>
            <a:r>
              <a:rPr lang="en-US" sz="2400" b="0" i="0" dirty="0" smtClean="0">
                <a:effectLst/>
                <a:latin typeface="Bitter" charset="0"/>
              </a:rPr>
              <a:t> </a:t>
            </a:r>
            <a:r>
              <a:rPr lang="en-US" sz="2400" b="0" i="0" dirty="0" smtClean="0">
                <a:effectLst/>
                <a:latin typeface="inherit" charset="0"/>
              </a:rPr>
              <a:t>he found</a:t>
            </a:r>
            <a:r>
              <a:rPr lang="en-US" sz="2400" b="0" i="0" dirty="0" smtClean="0">
                <a:effectLst/>
                <a:latin typeface="Bitter" charset="0"/>
              </a:rPr>
              <a:t> </a:t>
            </a:r>
            <a:r>
              <a:rPr lang="en-US" sz="2400" b="0" i="0" dirty="0" smtClean="0">
                <a:effectLst/>
                <a:latin typeface="inherit" charset="0"/>
              </a:rPr>
              <a:t>any</a:t>
            </a:r>
            <a:r>
              <a:rPr lang="en-US" sz="2400" b="0" i="0" dirty="0" smtClean="0">
                <a:effectLst/>
                <a:latin typeface="Bitter" charset="0"/>
              </a:rPr>
              <a:t> </a:t>
            </a:r>
            <a:r>
              <a:rPr lang="en-US" sz="2400" b="0" i="0" dirty="0" smtClean="0">
                <a:effectLst/>
                <a:latin typeface="inherit" charset="0"/>
              </a:rPr>
              <a:t>who belonged</a:t>
            </a:r>
            <a:r>
              <a:rPr lang="en-US" sz="2400" b="0" i="0" dirty="0" smtClean="0">
                <a:effectLst/>
                <a:latin typeface="Bitter" charset="0"/>
              </a:rPr>
              <a:t> </a:t>
            </a:r>
            <a:r>
              <a:rPr lang="en-US" sz="2400" b="0" i="0" dirty="0" smtClean="0">
                <a:effectLst/>
                <a:latin typeface="inherit" charset="0"/>
              </a:rPr>
              <a:t>to the Way</a:t>
            </a:r>
            <a:r>
              <a:rPr lang="en-US" sz="2400" b="0" i="0" dirty="0" smtClean="0">
                <a:effectLst/>
                <a:latin typeface="Bitter" charset="0"/>
              </a:rPr>
              <a:t>, </a:t>
            </a:r>
            <a:r>
              <a:rPr lang="en-US" sz="2400" b="0" i="0" dirty="0" smtClean="0">
                <a:effectLst/>
                <a:latin typeface="inherit" charset="0"/>
              </a:rPr>
              <a:t>either</a:t>
            </a:r>
            <a:r>
              <a:rPr lang="en-US" sz="2400" b="0" i="0" dirty="0" smtClean="0">
                <a:effectLst/>
                <a:latin typeface="Bitter" charset="0"/>
              </a:rPr>
              <a:t> </a:t>
            </a:r>
            <a:r>
              <a:rPr lang="en-US" sz="2400" b="0" i="0" dirty="0" smtClean="0">
                <a:effectLst/>
                <a:latin typeface="inherit" charset="0"/>
              </a:rPr>
              <a:t>men</a:t>
            </a:r>
            <a:r>
              <a:rPr lang="en-US" sz="2400" b="0" i="0" dirty="0" smtClean="0">
                <a:effectLst/>
                <a:latin typeface="Bitter" charset="0"/>
              </a:rPr>
              <a:t> </a:t>
            </a:r>
            <a:r>
              <a:rPr lang="en-US" sz="2400" b="0" i="0" dirty="0" smtClean="0">
                <a:effectLst/>
                <a:latin typeface="inherit" charset="0"/>
              </a:rPr>
              <a:t>or women</a:t>
            </a:r>
            <a:r>
              <a:rPr lang="en-US" sz="2400" b="0" i="0" dirty="0" smtClean="0">
                <a:effectLst/>
                <a:latin typeface="Bitter" charset="0"/>
              </a:rPr>
              <a:t>, </a:t>
            </a:r>
            <a:r>
              <a:rPr lang="en-US" sz="2400" b="0" i="0" dirty="0" smtClean="0">
                <a:effectLst/>
                <a:latin typeface="inherit" charset="0"/>
              </a:rPr>
              <a:t>he could bring</a:t>
            </a:r>
            <a:r>
              <a:rPr lang="en-US" sz="2400" b="0" i="0" dirty="0" smtClean="0">
                <a:effectLst/>
                <a:latin typeface="Bitter" charset="0"/>
              </a:rPr>
              <a:t> </a:t>
            </a:r>
            <a:r>
              <a:rPr lang="en-US" sz="2400" b="0" i="0" dirty="0" smtClean="0">
                <a:effectLst/>
                <a:latin typeface="inherit" charset="0"/>
              </a:rPr>
              <a:t>them as prisoners</a:t>
            </a:r>
            <a:r>
              <a:rPr lang="en-US" sz="2400" b="0" i="0" dirty="0" smtClean="0">
                <a:effectLst/>
                <a:latin typeface="Bitter" charset="0"/>
              </a:rPr>
              <a:t> </a:t>
            </a:r>
            <a:r>
              <a:rPr lang="en-US" sz="2400" b="0" i="0" dirty="0" smtClean="0">
                <a:effectLst/>
                <a:latin typeface="inherit" charset="0"/>
              </a:rPr>
              <a:t>to</a:t>
            </a:r>
            <a:r>
              <a:rPr lang="en-US" sz="2400" b="0" i="0" dirty="0" smtClean="0">
                <a:effectLst/>
                <a:latin typeface="Bitter" charset="0"/>
              </a:rPr>
              <a:t> </a:t>
            </a:r>
            <a:r>
              <a:rPr lang="en-US" sz="2400" b="0" i="0" dirty="0" smtClean="0">
                <a:effectLst/>
                <a:latin typeface="inherit" charset="0"/>
              </a:rPr>
              <a:t>Jerusalem</a:t>
            </a:r>
            <a:r>
              <a:rPr lang="en-US" sz="2400" b="0" i="0" dirty="0" smtClean="0">
                <a:effectLst/>
                <a:latin typeface="Bitter" charset="0"/>
              </a:rPr>
              <a:t>.  </a:t>
            </a:r>
            <a:r>
              <a:rPr lang="en-US" sz="2400" b="0" i="0" dirty="0" smtClean="0">
                <a:effectLst/>
                <a:latin typeface="inherit" charset="0"/>
              </a:rPr>
              <a:t>As</a:t>
            </a:r>
            <a:r>
              <a:rPr lang="en-US" sz="2400" b="0" i="0" dirty="0" smtClean="0">
                <a:effectLst/>
                <a:latin typeface="Bitter" charset="0"/>
              </a:rPr>
              <a:t> </a:t>
            </a:r>
            <a:r>
              <a:rPr lang="en-US" sz="2400" b="0" i="0" dirty="0" smtClean="0">
                <a:effectLst/>
                <a:latin typeface="inherit" charset="0"/>
              </a:rPr>
              <a:t>he</a:t>
            </a:r>
            <a:r>
              <a:rPr lang="en-US" sz="2400" b="0" i="0" dirty="0" smtClean="0">
                <a:effectLst/>
                <a:latin typeface="Bitter" charset="0"/>
              </a:rPr>
              <a:t> </a:t>
            </a:r>
            <a:r>
              <a:rPr lang="en-US" sz="2400" b="0" i="0" dirty="0" smtClean="0">
                <a:effectLst/>
                <a:latin typeface="inherit" charset="0"/>
              </a:rPr>
              <a:t>was</a:t>
            </a:r>
            <a:r>
              <a:rPr lang="en-US" sz="2400" b="0" i="0" dirty="0" smtClean="0">
                <a:effectLst/>
                <a:latin typeface="Bitter" charset="0"/>
              </a:rPr>
              <a:t> </a:t>
            </a:r>
            <a:r>
              <a:rPr lang="en-US" sz="2400" b="0" i="0" dirty="0" smtClean="0">
                <a:effectLst/>
                <a:latin typeface="inherit" charset="0"/>
              </a:rPr>
              <a:t>going along</a:t>
            </a:r>
            <a:r>
              <a:rPr lang="en-US" sz="2400" b="0" i="0" dirty="0" smtClean="0">
                <a:effectLst/>
                <a:latin typeface="Bitter" charset="0"/>
              </a:rPr>
              <a:t>, </a:t>
            </a:r>
            <a:r>
              <a:rPr lang="en-US" sz="2400" b="0" i="0" dirty="0" smtClean="0">
                <a:effectLst/>
                <a:latin typeface="inherit" charset="0"/>
              </a:rPr>
              <a:t>approaching</a:t>
            </a:r>
            <a:r>
              <a:rPr lang="en-US" sz="2400" dirty="0">
                <a:latin typeface="Bitter" charset="0"/>
              </a:rPr>
              <a:t> </a:t>
            </a:r>
            <a:r>
              <a:rPr lang="en-US" sz="2400" b="0" i="0" dirty="0" smtClean="0">
                <a:effectLst/>
                <a:latin typeface="inherit" charset="0"/>
              </a:rPr>
              <a:t>Damascus</a:t>
            </a:r>
            <a:r>
              <a:rPr lang="en-US" sz="2400" b="0" i="0" dirty="0" smtClean="0">
                <a:effectLst/>
                <a:latin typeface="Bitter" charset="0"/>
              </a:rPr>
              <a:t>, </a:t>
            </a:r>
            <a:r>
              <a:rPr lang="en-US" sz="2400" b="0" i="0" dirty="0" smtClean="0">
                <a:effectLst/>
                <a:latin typeface="inherit" charset="0"/>
              </a:rPr>
              <a:t>suddenly</a:t>
            </a:r>
            <a:r>
              <a:rPr lang="en-US" sz="2400" b="0" i="0" dirty="0" smtClean="0">
                <a:effectLst/>
                <a:latin typeface="Bitter" charset="0"/>
              </a:rPr>
              <a:t> </a:t>
            </a:r>
            <a:r>
              <a:rPr lang="en-US" sz="2400" b="0" i="0" dirty="0" smtClean="0">
                <a:effectLst/>
                <a:latin typeface="inherit" charset="0"/>
              </a:rPr>
              <a:t>a light</a:t>
            </a:r>
            <a:r>
              <a:rPr lang="en-US" sz="2400" dirty="0">
                <a:latin typeface="Bitter" charset="0"/>
              </a:rPr>
              <a:t> </a:t>
            </a:r>
            <a:r>
              <a:rPr lang="en-US" sz="2400" b="0" i="0" dirty="0" smtClean="0">
                <a:effectLst/>
                <a:latin typeface="inherit" charset="0"/>
              </a:rPr>
              <a:t>from</a:t>
            </a:r>
            <a:r>
              <a:rPr lang="en-US" sz="2400" dirty="0">
                <a:latin typeface="Bitter" charset="0"/>
              </a:rPr>
              <a:t> </a:t>
            </a:r>
            <a:r>
              <a:rPr lang="en-US" sz="2400" b="0" i="0" dirty="0" smtClean="0">
                <a:effectLst/>
                <a:latin typeface="inherit" charset="0"/>
              </a:rPr>
              <a:t>heaven</a:t>
            </a:r>
            <a:r>
              <a:rPr lang="en-US" sz="2400" dirty="0">
                <a:latin typeface="Bitter" charset="0"/>
              </a:rPr>
              <a:t> </a:t>
            </a:r>
            <a:r>
              <a:rPr lang="en-US" sz="2400" b="0" i="0" dirty="0" smtClean="0">
                <a:effectLst/>
                <a:latin typeface="inherit" charset="0"/>
              </a:rPr>
              <a:t>flashed</a:t>
            </a:r>
            <a:r>
              <a:rPr lang="en-US" sz="2400" dirty="0">
                <a:latin typeface="inherit" charset="0"/>
              </a:rPr>
              <a:t> </a:t>
            </a:r>
            <a:r>
              <a:rPr lang="en-US" sz="2400" b="0" i="0" dirty="0" smtClean="0">
                <a:effectLst/>
                <a:latin typeface="inherit" charset="0"/>
              </a:rPr>
              <a:t>around</a:t>
            </a:r>
            <a:r>
              <a:rPr lang="en-US" sz="2400" dirty="0">
                <a:latin typeface="Bitter" charset="0"/>
              </a:rPr>
              <a:t> </a:t>
            </a:r>
            <a:r>
              <a:rPr lang="en-US" sz="2400" b="0" i="0" dirty="0" smtClean="0">
                <a:effectLst/>
                <a:latin typeface="inherit" charset="0"/>
              </a:rPr>
              <a:t>him</a:t>
            </a:r>
            <a:r>
              <a:rPr lang="en-US" sz="2400" b="0" i="0" dirty="0" smtClean="0">
                <a:effectLst/>
                <a:latin typeface="Bitter" charset="0"/>
              </a:rPr>
              <a:t>.</a:t>
            </a:r>
            <a:r>
              <a:rPr lang="en-US" sz="2400" dirty="0">
                <a:latin typeface="Bitter" charset="0"/>
              </a:rPr>
              <a:t> </a:t>
            </a:r>
            <a:r>
              <a:rPr lang="en-US" sz="2400" dirty="0" smtClean="0">
                <a:latin typeface="Bitter" charset="0"/>
              </a:rPr>
              <a:t> </a:t>
            </a:r>
            <a:r>
              <a:rPr lang="en-US" sz="2400" b="0" i="0" dirty="0" smtClean="0">
                <a:effectLst/>
                <a:latin typeface="inherit" charset="0"/>
              </a:rPr>
              <a:t>He fell</a:t>
            </a:r>
            <a:r>
              <a:rPr lang="en-US" sz="2400" b="0" i="0" dirty="0" smtClean="0">
                <a:effectLst/>
                <a:latin typeface="Bitter" charset="0"/>
              </a:rPr>
              <a:t> </a:t>
            </a:r>
            <a:r>
              <a:rPr lang="en-US" sz="2400" b="0" i="0" dirty="0" smtClean="0">
                <a:effectLst/>
                <a:latin typeface="inherit" charset="0"/>
              </a:rPr>
              <a:t>to</a:t>
            </a:r>
            <a:r>
              <a:rPr lang="en-US" sz="2400" b="0" i="0" dirty="0" smtClean="0">
                <a:effectLst/>
                <a:latin typeface="Bitter" charset="0"/>
              </a:rPr>
              <a:t> </a:t>
            </a:r>
            <a:r>
              <a:rPr lang="en-US" sz="2400" b="0" i="0" dirty="0" smtClean="0">
                <a:effectLst/>
                <a:latin typeface="inherit" charset="0"/>
              </a:rPr>
              <a:t>the ground</a:t>
            </a:r>
            <a:r>
              <a:rPr lang="en-US" sz="2400" dirty="0">
                <a:latin typeface="Bitter" charset="0"/>
              </a:rPr>
              <a:t> </a:t>
            </a:r>
            <a:r>
              <a:rPr lang="en-US" sz="2400" b="0" i="0" dirty="0" smtClean="0">
                <a:effectLst/>
                <a:latin typeface="inherit" charset="0"/>
              </a:rPr>
              <a:t>and heard</a:t>
            </a:r>
            <a:r>
              <a:rPr lang="en-US" sz="2400" b="0" i="0" dirty="0" smtClean="0">
                <a:effectLst/>
                <a:latin typeface="Bitter" charset="0"/>
              </a:rPr>
              <a:t> </a:t>
            </a:r>
            <a:r>
              <a:rPr lang="en-US" sz="2400" b="0" i="0" dirty="0" smtClean="0">
                <a:effectLst/>
                <a:latin typeface="inherit" charset="0"/>
              </a:rPr>
              <a:t>a voice</a:t>
            </a:r>
            <a:r>
              <a:rPr lang="en-US" sz="2400" b="0" i="0" dirty="0" smtClean="0">
                <a:effectLst/>
                <a:latin typeface="Bitter" charset="0"/>
              </a:rPr>
              <a:t> </a:t>
            </a:r>
            <a:r>
              <a:rPr lang="en-US" sz="2400" b="0" i="0" dirty="0" smtClean="0">
                <a:effectLst/>
                <a:latin typeface="inherit" charset="0"/>
              </a:rPr>
              <a:t>saying</a:t>
            </a:r>
            <a:r>
              <a:rPr lang="en-US" sz="2400" b="0" i="0" dirty="0" smtClean="0">
                <a:effectLst/>
                <a:latin typeface="Bitter" charset="0"/>
              </a:rPr>
              <a:t> </a:t>
            </a:r>
            <a:r>
              <a:rPr lang="en-US" sz="2400" b="0" i="0" dirty="0" smtClean="0">
                <a:effectLst/>
                <a:latin typeface="inherit" charset="0"/>
              </a:rPr>
              <a:t>to him</a:t>
            </a:r>
            <a:r>
              <a:rPr lang="en-US" sz="2400" b="0" i="0" dirty="0" smtClean="0">
                <a:effectLst/>
                <a:latin typeface="Bitter" charset="0"/>
              </a:rPr>
              <a:t>, </a:t>
            </a:r>
            <a:r>
              <a:rPr lang="en-US" sz="2400" b="0" i="0" dirty="0" smtClean="0">
                <a:effectLst/>
                <a:latin typeface="inherit" charset="0"/>
              </a:rPr>
              <a:t>“Saul</a:t>
            </a:r>
            <a:r>
              <a:rPr lang="en-US" sz="2400" b="0" i="0" dirty="0" smtClean="0">
                <a:effectLst/>
                <a:latin typeface="Bitter" charset="0"/>
              </a:rPr>
              <a:t>, </a:t>
            </a:r>
            <a:r>
              <a:rPr lang="en-US" sz="2400" b="0" i="0" dirty="0" smtClean="0">
                <a:effectLst/>
                <a:latin typeface="inherit" charset="0"/>
              </a:rPr>
              <a:t>Saul</a:t>
            </a:r>
            <a:r>
              <a:rPr lang="en-US" sz="2400" b="0" i="0" dirty="0" smtClean="0">
                <a:effectLst/>
                <a:latin typeface="Bitter" charset="0"/>
              </a:rPr>
              <a:t>, why are you persecuting me?”</a:t>
            </a:r>
            <a:r>
              <a:rPr lang="en-US" sz="2400" dirty="0">
                <a:latin typeface="Bitter" charset="0"/>
              </a:rPr>
              <a:t> </a:t>
            </a:r>
            <a:r>
              <a:rPr lang="en-US" sz="2400" dirty="0" smtClean="0">
                <a:latin typeface="Bitter" charset="0"/>
              </a:rPr>
              <a:t> </a:t>
            </a:r>
            <a:r>
              <a:rPr lang="en-US" sz="2400" b="0" i="0" dirty="0" smtClean="0">
                <a:effectLst/>
                <a:latin typeface="inherit" charset="0"/>
              </a:rPr>
              <a:t>So</a:t>
            </a:r>
            <a:r>
              <a:rPr lang="en-US" sz="2400" b="0" i="0" dirty="0" smtClean="0">
                <a:effectLst/>
                <a:latin typeface="Bitter" charset="0"/>
              </a:rPr>
              <a:t> </a:t>
            </a:r>
            <a:r>
              <a:rPr lang="en-US" sz="2400" b="0" i="0" dirty="0" smtClean="0">
                <a:effectLst/>
                <a:latin typeface="inherit" charset="0"/>
              </a:rPr>
              <a:t>he said</a:t>
            </a:r>
            <a:r>
              <a:rPr lang="en-US" sz="2400" b="0" i="0" dirty="0" smtClean="0">
                <a:effectLst/>
                <a:latin typeface="Bitter" charset="0"/>
              </a:rPr>
              <a:t>, </a:t>
            </a:r>
            <a:r>
              <a:rPr lang="en-US" sz="2400" b="0" i="0" dirty="0" smtClean="0">
                <a:effectLst/>
                <a:latin typeface="inherit" charset="0"/>
              </a:rPr>
              <a:t>“Who</a:t>
            </a:r>
            <a:r>
              <a:rPr lang="en-US" sz="2400" b="0" i="0" dirty="0" smtClean="0">
                <a:effectLst/>
                <a:latin typeface="Bitter" charset="0"/>
              </a:rPr>
              <a:t> </a:t>
            </a:r>
            <a:r>
              <a:rPr lang="en-US" sz="2400" b="0" i="0" dirty="0" smtClean="0">
                <a:effectLst/>
                <a:latin typeface="inherit" charset="0"/>
              </a:rPr>
              <a:t>are you</a:t>
            </a:r>
            <a:r>
              <a:rPr lang="en-US" sz="2400" b="0" i="0" dirty="0" smtClean="0">
                <a:effectLst/>
                <a:latin typeface="Bitter" charset="0"/>
              </a:rPr>
              <a:t>, </a:t>
            </a:r>
            <a:r>
              <a:rPr lang="en-US" sz="2400" b="0" i="0" dirty="0" smtClean="0">
                <a:effectLst/>
                <a:latin typeface="inherit" charset="0"/>
              </a:rPr>
              <a:t>Lord?” He replied, “I</a:t>
            </a:r>
            <a:r>
              <a:rPr lang="en-US" sz="2400" dirty="0">
                <a:latin typeface="Bitter" charset="0"/>
              </a:rPr>
              <a:t> </a:t>
            </a:r>
            <a:r>
              <a:rPr lang="en-US" sz="2400" b="0" i="0" dirty="0" smtClean="0">
                <a:effectLst/>
                <a:latin typeface="inherit" charset="0"/>
              </a:rPr>
              <a:t>am</a:t>
            </a:r>
            <a:r>
              <a:rPr lang="en-US" sz="2400" dirty="0">
                <a:latin typeface="Bitter" charset="0"/>
              </a:rPr>
              <a:t> </a:t>
            </a:r>
            <a:r>
              <a:rPr lang="en-US" sz="2400" b="0" i="0" dirty="0" smtClean="0">
                <a:effectLst/>
                <a:latin typeface="inherit" charset="0"/>
              </a:rPr>
              <a:t>Jesus</a:t>
            </a:r>
            <a:r>
              <a:rPr lang="en-US" sz="2400" dirty="0">
                <a:latin typeface="Bitter" charset="0"/>
              </a:rPr>
              <a:t> </a:t>
            </a:r>
            <a:r>
              <a:rPr lang="en-US" sz="2400" b="0" i="0" dirty="0" smtClean="0">
                <a:effectLst/>
                <a:latin typeface="inherit" charset="0"/>
              </a:rPr>
              <a:t>whom you</a:t>
            </a:r>
            <a:r>
              <a:rPr lang="en-US" sz="2400" b="0" i="0" dirty="0" smtClean="0">
                <a:effectLst/>
                <a:latin typeface="Bitter" charset="0"/>
              </a:rPr>
              <a:t> </a:t>
            </a:r>
            <a:r>
              <a:rPr lang="en-US" sz="2400" b="0" i="0" dirty="0" smtClean="0">
                <a:effectLst/>
                <a:latin typeface="inherit" charset="0"/>
              </a:rPr>
              <a:t>are persecuting!</a:t>
            </a:r>
            <a:r>
              <a:rPr lang="en-US" sz="2400" b="0" i="0" dirty="0" smtClean="0">
                <a:effectLst/>
                <a:latin typeface="Bitter" charset="0"/>
              </a:rPr>
              <a:t>  </a:t>
            </a:r>
            <a:r>
              <a:rPr lang="en-US" sz="2400" b="0" i="0" dirty="0" smtClean="0">
                <a:effectLst/>
                <a:latin typeface="inherit" charset="0"/>
              </a:rPr>
              <a:t>But</a:t>
            </a:r>
            <a:r>
              <a:rPr lang="en-US" sz="2400" b="0" i="0" dirty="0" smtClean="0">
                <a:effectLst/>
                <a:latin typeface="Bitter" charset="0"/>
              </a:rPr>
              <a:t> </a:t>
            </a:r>
            <a:r>
              <a:rPr lang="en-US" sz="2400" b="0" i="0" dirty="0" smtClean="0">
                <a:effectLst/>
                <a:latin typeface="inherit" charset="0"/>
              </a:rPr>
              <a:t>stand up</a:t>
            </a:r>
            <a:r>
              <a:rPr lang="en-US" sz="2400" b="0" i="0" dirty="0" smtClean="0">
                <a:effectLst/>
                <a:latin typeface="Bitter" charset="0"/>
              </a:rPr>
              <a:t> </a:t>
            </a:r>
            <a:r>
              <a:rPr lang="en-US" sz="2400" b="0" i="0" dirty="0" smtClean="0">
                <a:effectLst/>
                <a:latin typeface="inherit" charset="0"/>
              </a:rPr>
              <a:t>and</a:t>
            </a:r>
            <a:r>
              <a:rPr lang="en-US" sz="2400" b="0" i="0" dirty="0" smtClean="0">
                <a:effectLst/>
                <a:latin typeface="Bitter" charset="0"/>
              </a:rPr>
              <a:t> </a:t>
            </a:r>
            <a:r>
              <a:rPr lang="en-US" sz="2400" b="0" i="0" dirty="0" smtClean="0">
                <a:effectLst/>
                <a:latin typeface="inherit" charset="0"/>
              </a:rPr>
              <a:t>enter</a:t>
            </a:r>
            <a:r>
              <a:rPr lang="en-US" sz="2400" b="0" i="0" dirty="0" smtClean="0">
                <a:effectLst/>
                <a:latin typeface="Bitter" charset="0"/>
              </a:rPr>
              <a:t> </a:t>
            </a:r>
            <a:r>
              <a:rPr lang="en-US" sz="2400" b="0" i="0" dirty="0" smtClean="0">
                <a:effectLst/>
                <a:latin typeface="inherit" charset="0"/>
              </a:rPr>
              <a:t>the city</a:t>
            </a:r>
            <a:r>
              <a:rPr lang="en-US" sz="2400" dirty="0">
                <a:latin typeface="Bitter" charset="0"/>
              </a:rPr>
              <a:t> </a:t>
            </a:r>
            <a:r>
              <a:rPr lang="en-US" sz="2400" b="0" i="0" dirty="0" smtClean="0">
                <a:effectLst/>
                <a:latin typeface="inherit" charset="0"/>
              </a:rPr>
              <a:t>and</a:t>
            </a:r>
            <a:r>
              <a:rPr lang="en-US" sz="2400" dirty="0">
                <a:latin typeface="Bitter" charset="0"/>
              </a:rPr>
              <a:t> </a:t>
            </a:r>
            <a:r>
              <a:rPr lang="en-US" sz="2400" b="0" i="0" dirty="0" smtClean="0">
                <a:effectLst/>
                <a:latin typeface="inherit" charset="0"/>
              </a:rPr>
              <a:t>you</a:t>
            </a:r>
            <a:r>
              <a:rPr lang="en-US" sz="2400" dirty="0">
                <a:latin typeface="Bitter" charset="0"/>
              </a:rPr>
              <a:t> </a:t>
            </a:r>
            <a:r>
              <a:rPr lang="en-US" sz="2400" b="0" i="0" dirty="0" smtClean="0">
                <a:effectLst/>
                <a:latin typeface="inherit" charset="0"/>
              </a:rPr>
              <a:t>will be told</a:t>
            </a:r>
            <a:r>
              <a:rPr lang="en-US" sz="2400" b="0" i="0" dirty="0" smtClean="0">
                <a:effectLst/>
                <a:latin typeface="Bitter" charset="0"/>
              </a:rPr>
              <a:t> </a:t>
            </a:r>
            <a:r>
              <a:rPr lang="en-US" sz="2400" b="0" i="0" dirty="0" smtClean="0">
                <a:effectLst/>
                <a:latin typeface="inherit" charset="0"/>
              </a:rPr>
              <a:t>what you</a:t>
            </a:r>
            <a:r>
              <a:rPr lang="en-US" sz="2400" dirty="0">
                <a:latin typeface="Bitter" charset="0"/>
              </a:rPr>
              <a:t> </a:t>
            </a:r>
            <a:r>
              <a:rPr lang="en-US" sz="2400" b="0" i="0" dirty="0" smtClean="0">
                <a:effectLst/>
                <a:latin typeface="inherit" charset="0"/>
              </a:rPr>
              <a:t>must</a:t>
            </a:r>
            <a:r>
              <a:rPr lang="en-US" sz="2400" dirty="0">
                <a:latin typeface="Bitter" charset="0"/>
              </a:rPr>
              <a:t> </a:t>
            </a:r>
            <a:r>
              <a:rPr lang="en-US" sz="2400" b="0" i="0" dirty="0" smtClean="0">
                <a:effectLst/>
                <a:latin typeface="inherit" charset="0"/>
              </a:rPr>
              <a:t>do</a:t>
            </a:r>
            <a:r>
              <a:rPr lang="en-US" sz="2400" b="0" i="0" dirty="0" smtClean="0">
                <a:effectLst/>
                <a:latin typeface="Bitter" charset="0"/>
              </a:rPr>
              <a:t>.”  </a:t>
            </a:r>
            <a:r>
              <a:rPr lang="en-US" sz="2400" b="0" i="0" dirty="0" smtClean="0">
                <a:effectLst/>
                <a:latin typeface="inherit" charset="0"/>
              </a:rPr>
              <a:t>(Now</a:t>
            </a:r>
            <a:r>
              <a:rPr lang="en-US" sz="2400" b="0" i="0" dirty="0" smtClean="0">
                <a:effectLst/>
                <a:latin typeface="Bitter" charset="0"/>
              </a:rPr>
              <a:t> </a:t>
            </a:r>
            <a:r>
              <a:rPr lang="en-US" sz="2400" b="0" i="0" dirty="0" smtClean="0">
                <a:effectLst/>
                <a:latin typeface="inherit" charset="0"/>
              </a:rPr>
              <a:t>the men</a:t>
            </a:r>
            <a:r>
              <a:rPr lang="en-US" sz="2400" b="0" i="0" dirty="0" smtClean="0">
                <a:effectLst/>
                <a:latin typeface="Bitter" charset="0"/>
              </a:rPr>
              <a:t> </a:t>
            </a:r>
            <a:r>
              <a:rPr lang="en-US" sz="2400" b="0" i="0" dirty="0" smtClean="0">
                <a:effectLst/>
                <a:latin typeface="inherit" charset="0"/>
              </a:rPr>
              <a:t>who were traveling with</a:t>
            </a:r>
            <a:r>
              <a:rPr lang="en-US" sz="2400" b="0" i="0" dirty="0" smtClean="0">
                <a:effectLst/>
                <a:latin typeface="Bitter" charset="0"/>
              </a:rPr>
              <a:t> </a:t>
            </a:r>
            <a:r>
              <a:rPr lang="en-US" sz="2400" b="0" i="0" dirty="0" smtClean="0">
                <a:effectLst/>
                <a:latin typeface="inherit" charset="0"/>
              </a:rPr>
              <a:t>him</a:t>
            </a:r>
            <a:r>
              <a:rPr lang="en-US" sz="2400" b="0" i="0" dirty="0" smtClean="0">
                <a:effectLst/>
                <a:latin typeface="Bitter" charset="0"/>
              </a:rPr>
              <a:t> </a:t>
            </a:r>
            <a:r>
              <a:rPr lang="en-US" sz="2400" b="0" i="0" dirty="0" smtClean="0">
                <a:effectLst/>
                <a:latin typeface="inherit" charset="0"/>
              </a:rPr>
              <a:t>stood</a:t>
            </a:r>
            <a:r>
              <a:rPr lang="en-US" sz="2400" b="0" i="0" dirty="0" smtClean="0">
                <a:effectLst/>
                <a:latin typeface="Bitter" charset="0"/>
              </a:rPr>
              <a:t> </a:t>
            </a:r>
            <a:r>
              <a:rPr lang="en-US" sz="2400" b="0" i="0" dirty="0" smtClean="0">
                <a:effectLst/>
                <a:latin typeface="inherit" charset="0"/>
              </a:rPr>
              <a:t>there speechless</a:t>
            </a:r>
            <a:r>
              <a:rPr lang="en-US" sz="2400" b="0" i="0" dirty="0" smtClean="0">
                <a:effectLst/>
                <a:latin typeface="Bitter" charset="0"/>
              </a:rPr>
              <a:t>, </a:t>
            </a:r>
            <a:r>
              <a:rPr lang="en-US" sz="2400" b="0" i="0" dirty="0" smtClean="0">
                <a:effectLst/>
                <a:latin typeface="inherit" charset="0"/>
              </a:rPr>
              <a:t>because they heard</a:t>
            </a:r>
            <a:r>
              <a:rPr lang="en-US" sz="2400" b="0" i="0" dirty="0" smtClean="0">
                <a:effectLst/>
                <a:latin typeface="Bitter" charset="0"/>
              </a:rPr>
              <a:t> </a:t>
            </a:r>
            <a:r>
              <a:rPr lang="en-US" sz="2400" b="0" i="0" dirty="0" smtClean="0">
                <a:effectLst/>
                <a:latin typeface="inherit" charset="0"/>
              </a:rPr>
              <a:t>the voice</a:t>
            </a:r>
            <a:r>
              <a:rPr lang="en-US" sz="2400" b="0" i="0" dirty="0" smtClean="0">
                <a:effectLst/>
                <a:latin typeface="Bitter" charset="0"/>
              </a:rPr>
              <a:t> </a:t>
            </a:r>
            <a:r>
              <a:rPr lang="en-US" sz="2400" b="0" i="0" dirty="0" smtClean="0">
                <a:effectLst/>
                <a:latin typeface="inherit" charset="0"/>
              </a:rPr>
              <a:t>but</a:t>
            </a:r>
            <a:r>
              <a:rPr lang="en-US" sz="2400" b="0" i="0" dirty="0" smtClean="0">
                <a:effectLst/>
                <a:latin typeface="Bitter" charset="0"/>
              </a:rPr>
              <a:t> </a:t>
            </a:r>
            <a:r>
              <a:rPr lang="en-US" sz="2400" b="0" i="0" dirty="0" smtClean="0">
                <a:effectLst/>
                <a:latin typeface="inherit" charset="0"/>
              </a:rPr>
              <a:t>saw</a:t>
            </a:r>
            <a:r>
              <a:rPr lang="en-US" sz="2400" b="0" i="0" dirty="0" smtClean="0">
                <a:effectLst/>
                <a:latin typeface="Bitter" charset="0"/>
              </a:rPr>
              <a:t> </a:t>
            </a:r>
            <a:r>
              <a:rPr lang="en-US" sz="2400" b="0" i="0" dirty="0" smtClean="0">
                <a:effectLst/>
                <a:latin typeface="inherit" charset="0"/>
              </a:rPr>
              <a:t>no one</a:t>
            </a:r>
            <a:r>
              <a:rPr lang="en-US" sz="2400" b="0" i="0" dirty="0" smtClean="0">
                <a:effectLst/>
                <a:latin typeface="Bitter" charset="0"/>
              </a:rPr>
              <a:t>.</a:t>
            </a:r>
            <a:r>
              <a:rPr lang="en-US" sz="2400" b="0" i="0" dirty="0" smtClean="0">
                <a:effectLst/>
                <a:latin typeface="inherit" charset="0"/>
              </a:rPr>
              <a:t>)</a:t>
            </a:r>
            <a:r>
              <a:rPr lang="en-US" sz="2400" b="0" i="0" dirty="0" smtClean="0">
                <a:effectLst/>
                <a:latin typeface="Bitter" charset="0"/>
              </a:rPr>
              <a:t>  </a:t>
            </a:r>
            <a:r>
              <a:rPr lang="en-US" sz="2400" b="0" i="0" dirty="0" smtClean="0">
                <a:effectLst/>
                <a:latin typeface="inherit" charset="0"/>
              </a:rPr>
              <a:t>So</a:t>
            </a:r>
            <a:r>
              <a:rPr lang="en-US" sz="2400" b="0" i="0" dirty="0" smtClean="0">
                <a:effectLst/>
                <a:latin typeface="Bitter" charset="0"/>
              </a:rPr>
              <a:t> </a:t>
            </a:r>
            <a:r>
              <a:rPr lang="en-US" sz="2400" b="0" i="0" dirty="0" smtClean="0">
                <a:effectLst/>
                <a:latin typeface="inherit" charset="0"/>
              </a:rPr>
              <a:t>Saul</a:t>
            </a:r>
            <a:r>
              <a:rPr lang="en-US" sz="2400" b="0" i="0" dirty="0" smtClean="0">
                <a:effectLst/>
                <a:latin typeface="Bitter" charset="0"/>
              </a:rPr>
              <a:t> </a:t>
            </a:r>
            <a:r>
              <a:rPr lang="en-US" sz="2400" b="0" i="0" dirty="0" smtClean="0">
                <a:effectLst/>
                <a:latin typeface="inherit" charset="0"/>
              </a:rPr>
              <a:t>got up</a:t>
            </a:r>
            <a:r>
              <a:rPr lang="en-US" sz="2400" b="0" i="0" dirty="0" smtClean="0">
                <a:effectLst/>
                <a:latin typeface="Bitter" charset="0"/>
              </a:rPr>
              <a:t> </a:t>
            </a:r>
            <a:r>
              <a:rPr lang="en-US" sz="2400" b="0" i="0" dirty="0" smtClean="0">
                <a:effectLst/>
                <a:latin typeface="inherit" charset="0"/>
              </a:rPr>
              <a:t>from the ground</a:t>
            </a:r>
            <a:r>
              <a:rPr lang="en-US" sz="2400" b="0" i="0" dirty="0" smtClean="0">
                <a:effectLst/>
                <a:latin typeface="Bitter" charset="0"/>
              </a:rPr>
              <a:t>, </a:t>
            </a:r>
            <a:r>
              <a:rPr lang="en-US" sz="2400" b="0" i="0" dirty="0" smtClean="0">
                <a:effectLst/>
                <a:latin typeface="inherit" charset="0"/>
              </a:rPr>
              <a:t>but</a:t>
            </a:r>
            <a:r>
              <a:rPr lang="en-US" sz="2400" dirty="0">
                <a:latin typeface="Bitter" charset="0"/>
              </a:rPr>
              <a:t> </a:t>
            </a:r>
            <a:r>
              <a:rPr lang="en-US" sz="2400" b="0" i="0" dirty="0" smtClean="0">
                <a:effectLst/>
                <a:latin typeface="inherit" charset="0"/>
              </a:rPr>
              <a:t>although his</a:t>
            </a:r>
            <a:r>
              <a:rPr lang="en-US" sz="2400" b="0" i="0" dirty="0" smtClean="0">
                <a:effectLst/>
                <a:latin typeface="Bitter" charset="0"/>
              </a:rPr>
              <a:t> </a:t>
            </a:r>
            <a:r>
              <a:rPr lang="en-US" sz="2400" b="0" i="0" dirty="0" smtClean="0">
                <a:effectLst/>
                <a:latin typeface="inherit" charset="0"/>
              </a:rPr>
              <a:t>eyes</a:t>
            </a:r>
            <a:r>
              <a:rPr lang="en-US" sz="2400" b="0" i="0" dirty="0" smtClean="0">
                <a:effectLst/>
                <a:latin typeface="Bitter" charset="0"/>
              </a:rPr>
              <a:t> </a:t>
            </a:r>
            <a:r>
              <a:rPr lang="en-US" sz="2400" b="0" i="0" dirty="0" smtClean="0">
                <a:effectLst/>
                <a:latin typeface="inherit" charset="0"/>
              </a:rPr>
              <a:t>were open</a:t>
            </a:r>
            <a:r>
              <a:rPr lang="en-US" sz="2400" b="0" i="0" dirty="0" smtClean="0">
                <a:effectLst/>
                <a:latin typeface="Bitter" charset="0"/>
              </a:rPr>
              <a:t>, </a:t>
            </a:r>
            <a:r>
              <a:rPr lang="en-US" sz="2400" b="0" i="0" dirty="0" smtClean="0">
                <a:effectLst/>
                <a:latin typeface="inherit" charset="0"/>
              </a:rPr>
              <a:t>he could see</a:t>
            </a:r>
            <a:r>
              <a:rPr lang="en-US" sz="2400" b="0" i="0" dirty="0" smtClean="0">
                <a:effectLst/>
                <a:latin typeface="Bitter" charset="0"/>
              </a:rPr>
              <a:t> </a:t>
            </a:r>
            <a:r>
              <a:rPr lang="en-US" sz="2400" b="0" i="0" dirty="0" smtClean="0">
                <a:effectLst/>
                <a:latin typeface="inherit" charset="0"/>
              </a:rPr>
              <a:t>nothing</a:t>
            </a:r>
            <a:r>
              <a:rPr lang="en-US" sz="2400" b="0" i="0" dirty="0" smtClean="0">
                <a:effectLst/>
                <a:latin typeface="Bitter" charset="0"/>
              </a:rPr>
              <a:t>. </a:t>
            </a:r>
            <a:r>
              <a:rPr lang="en-US" sz="2400" b="0" i="0" dirty="0" smtClean="0">
                <a:effectLst/>
                <a:latin typeface="inherit" charset="0"/>
              </a:rPr>
              <a:t>Leading</a:t>
            </a:r>
            <a:r>
              <a:rPr lang="en-US" sz="2400" b="0" i="0" dirty="0" smtClean="0">
                <a:effectLst/>
                <a:latin typeface="Bitter" charset="0"/>
              </a:rPr>
              <a:t> </a:t>
            </a:r>
            <a:r>
              <a:rPr lang="en-US" sz="2400" b="0" i="0" dirty="0" smtClean="0">
                <a:effectLst/>
                <a:latin typeface="inherit" charset="0"/>
              </a:rPr>
              <a:t>him</a:t>
            </a:r>
            <a:r>
              <a:rPr lang="en-US" sz="2400" b="0" i="0" dirty="0" smtClean="0">
                <a:effectLst/>
                <a:latin typeface="Bitter" charset="0"/>
              </a:rPr>
              <a:t> </a:t>
            </a:r>
            <a:r>
              <a:rPr lang="en-US" sz="2400" b="0" i="0" dirty="0" smtClean="0">
                <a:effectLst/>
                <a:latin typeface="inherit" charset="0"/>
              </a:rPr>
              <a:t>by the hand</a:t>
            </a:r>
            <a:r>
              <a:rPr lang="en-US" sz="2400" b="0" i="0" dirty="0" smtClean="0">
                <a:effectLst/>
                <a:latin typeface="Bitter" charset="0"/>
              </a:rPr>
              <a:t>, </a:t>
            </a:r>
            <a:r>
              <a:rPr lang="en-US" sz="2400" b="0" i="0" dirty="0" smtClean="0">
                <a:effectLst/>
                <a:latin typeface="inherit" charset="0"/>
              </a:rPr>
              <a:t>his companions brought</a:t>
            </a:r>
            <a:r>
              <a:rPr lang="en-US" sz="2400" b="0" i="0" dirty="0" smtClean="0">
                <a:effectLst/>
                <a:latin typeface="Bitter" charset="0"/>
              </a:rPr>
              <a:t> </a:t>
            </a:r>
            <a:r>
              <a:rPr lang="en-US" sz="2400" b="0" i="0" dirty="0" smtClean="0">
                <a:effectLst/>
                <a:latin typeface="inherit" charset="0"/>
              </a:rPr>
              <a:t>him into</a:t>
            </a:r>
            <a:r>
              <a:rPr lang="en-US" sz="2400" b="0" i="0" dirty="0" smtClean="0">
                <a:effectLst/>
                <a:latin typeface="Bitter" charset="0"/>
              </a:rPr>
              <a:t> </a:t>
            </a:r>
            <a:r>
              <a:rPr lang="en-US" sz="2400" b="0" i="0" dirty="0" smtClean="0">
                <a:effectLst/>
                <a:latin typeface="inherit" charset="0"/>
              </a:rPr>
              <a:t>Damascus</a:t>
            </a:r>
            <a:r>
              <a:rPr lang="en-US" sz="2400" b="0" i="0" dirty="0" smtClean="0">
                <a:effectLst/>
                <a:latin typeface="Bitter" charset="0"/>
              </a:rPr>
              <a:t>.  </a:t>
            </a:r>
            <a:r>
              <a:rPr lang="en-US" sz="2400" b="0" i="0" dirty="0" smtClean="0">
                <a:effectLst/>
                <a:latin typeface="inherit" charset="0"/>
              </a:rPr>
              <a:t>For three</a:t>
            </a:r>
            <a:r>
              <a:rPr lang="en-US" sz="2400" b="0" i="0" dirty="0" smtClean="0">
                <a:effectLst/>
                <a:latin typeface="Bitter" charset="0"/>
              </a:rPr>
              <a:t> </a:t>
            </a:r>
            <a:r>
              <a:rPr lang="en-US" sz="2400" b="0" i="0" dirty="0" smtClean="0">
                <a:effectLst/>
                <a:latin typeface="inherit" charset="0"/>
              </a:rPr>
              <a:t>days</a:t>
            </a:r>
            <a:r>
              <a:rPr lang="en-US" sz="2400" b="0" i="0" dirty="0" smtClean="0">
                <a:effectLst/>
                <a:latin typeface="Bitter" charset="0"/>
              </a:rPr>
              <a:t> </a:t>
            </a:r>
            <a:r>
              <a:rPr lang="en-US" sz="2400" b="0" i="0" dirty="0" smtClean="0">
                <a:effectLst/>
                <a:latin typeface="inherit" charset="0"/>
              </a:rPr>
              <a:t>he could not</a:t>
            </a:r>
            <a:r>
              <a:rPr lang="en-US" sz="2400" dirty="0">
                <a:latin typeface="Bitter" charset="0"/>
              </a:rPr>
              <a:t> </a:t>
            </a:r>
            <a:r>
              <a:rPr lang="en-US" sz="2400" b="0" i="0" dirty="0" smtClean="0">
                <a:effectLst/>
                <a:latin typeface="inherit" charset="0"/>
              </a:rPr>
              <a:t>see</a:t>
            </a:r>
            <a:r>
              <a:rPr lang="en-US" sz="2400" b="0" i="0" dirty="0" smtClean="0">
                <a:effectLst/>
                <a:latin typeface="Bitter" charset="0"/>
              </a:rPr>
              <a:t>, </a:t>
            </a:r>
            <a:r>
              <a:rPr lang="en-US" sz="2400" b="0" i="0" dirty="0" smtClean="0">
                <a:effectLst/>
                <a:latin typeface="inherit" charset="0"/>
              </a:rPr>
              <a:t>and</a:t>
            </a:r>
            <a:r>
              <a:rPr lang="en-US" sz="2400" dirty="0">
                <a:latin typeface="Bitter" charset="0"/>
              </a:rPr>
              <a:t> </a:t>
            </a:r>
            <a:r>
              <a:rPr lang="en-US" sz="2400" b="0" i="0" dirty="0" smtClean="0">
                <a:effectLst/>
                <a:latin typeface="inherit" charset="0"/>
              </a:rPr>
              <a:t>he</a:t>
            </a:r>
            <a:r>
              <a:rPr lang="en-US" sz="2400" dirty="0">
                <a:latin typeface="Bitter" charset="0"/>
              </a:rPr>
              <a:t> </a:t>
            </a:r>
            <a:r>
              <a:rPr lang="en-US" sz="2400" b="0" i="0" dirty="0" smtClean="0">
                <a:effectLst/>
                <a:latin typeface="inherit" charset="0"/>
              </a:rPr>
              <a:t>neither</a:t>
            </a:r>
            <a:r>
              <a:rPr lang="en-US" sz="2400" dirty="0">
                <a:latin typeface="Bitter" charset="0"/>
              </a:rPr>
              <a:t> </a:t>
            </a:r>
            <a:r>
              <a:rPr lang="en-US" sz="2400" b="0" i="0" dirty="0" smtClean="0">
                <a:effectLst/>
                <a:latin typeface="inherit" charset="0"/>
              </a:rPr>
              <a:t>ate</a:t>
            </a:r>
            <a:r>
              <a:rPr lang="en-US" sz="2400" b="0" i="0" dirty="0" smtClean="0">
                <a:effectLst/>
                <a:latin typeface="Bitter" charset="0"/>
              </a:rPr>
              <a:t> </a:t>
            </a:r>
            <a:r>
              <a:rPr lang="en-US" sz="2400" b="0" i="0" dirty="0" smtClean="0">
                <a:effectLst/>
                <a:latin typeface="inherit" charset="0"/>
              </a:rPr>
              <a:t>nor</a:t>
            </a:r>
            <a:r>
              <a:rPr lang="en-US" sz="2400" b="0" i="0" dirty="0" smtClean="0">
                <a:effectLst/>
                <a:latin typeface="Bitter" charset="0"/>
              </a:rPr>
              <a:t> </a:t>
            </a:r>
            <a:r>
              <a:rPr lang="en-US" sz="2400" b="0" i="0" dirty="0" smtClean="0">
                <a:effectLst/>
                <a:latin typeface="inherit" charset="0"/>
              </a:rPr>
              <a:t>drank</a:t>
            </a:r>
            <a:r>
              <a:rPr lang="en-US" sz="2400" b="0" i="0" dirty="0" smtClean="0">
                <a:effectLst/>
                <a:latin typeface="Bitter" charset="0"/>
              </a:rPr>
              <a:t> </a:t>
            </a:r>
            <a:r>
              <a:rPr lang="en-US" sz="2400" b="0" i="0" dirty="0" smtClean="0">
                <a:effectLst/>
                <a:latin typeface="inherit" charset="0"/>
              </a:rPr>
              <a:t>anything (Acts 9:1-9)</a:t>
            </a:r>
            <a:r>
              <a:rPr lang="en-US" sz="2400" b="0" i="0" dirty="0" smtClean="0">
                <a:effectLst/>
                <a:latin typeface="Bitter" charset="0"/>
              </a:rPr>
              <a:t>.</a:t>
            </a:r>
            <a:endParaRPr lang="en-US" sz="2400" dirty="0"/>
          </a:p>
        </p:txBody>
      </p:sp>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89281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272" y="1151631"/>
            <a:ext cx="10081798" cy="4154984"/>
          </a:xfrm>
          <a:prstGeom prst="rect">
            <a:avLst/>
          </a:prstGeom>
        </p:spPr>
        <p:txBody>
          <a:bodyPr wrap="square">
            <a:spAutoFit/>
          </a:bodyPr>
          <a:lstStyle/>
          <a:p>
            <a:r>
              <a:rPr lang="en-US" sz="2400" b="0" i="0" dirty="0" smtClean="0">
                <a:effectLst/>
                <a:latin typeface="inherit" charset="0"/>
              </a:rPr>
              <a:t>Now there was</a:t>
            </a:r>
            <a:r>
              <a:rPr lang="en-US" sz="2400" b="0" i="0" dirty="0" smtClean="0">
                <a:effectLst/>
                <a:latin typeface="Bitter" charset="0"/>
              </a:rPr>
              <a:t> </a:t>
            </a:r>
            <a:r>
              <a:rPr lang="en-US" sz="2400" b="0" i="0" dirty="0" smtClean="0">
                <a:effectLst/>
                <a:latin typeface="inherit" charset="0"/>
              </a:rPr>
              <a:t>a disciple</a:t>
            </a:r>
            <a:r>
              <a:rPr lang="en-US" sz="2400" b="0" i="0" dirty="0" smtClean="0">
                <a:effectLst/>
                <a:latin typeface="Bitter" charset="0"/>
              </a:rPr>
              <a:t> </a:t>
            </a:r>
            <a:r>
              <a:rPr lang="en-US" sz="2400" b="0" i="0" dirty="0" smtClean="0">
                <a:effectLst/>
                <a:latin typeface="inherit" charset="0"/>
              </a:rPr>
              <a:t>in</a:t>
            </a:r>
            <a:r>
              <a:rPr lang="en-US" sz="2400" b="0" i="0" dirty="0" smtClean="0">
                <a:effectLst/>
                <a:latin typeface="Bitter" charset="0"/>
              </a:rPr>
              <a:t> </a:t>
            </a:r>
            <a:r>
              <a:rPr lang="en-US" sz="2400" b="0" i="0" dirty="0" smtClean="0">
                <a:effectLst/>
                <a:latin typeface="inherit" charset="0"/>
              </a:rPr>
              <a:t>Damascus</a:t>
            </a:r>
            <a:r>
              <a:rPr lang="en-US" sz="2400" b="0" i="0" dirty="0" smtClean="0">
                <a:effectLst/>
                <a:latin typeface="Bitter" charset="0"/>
              </a:rPr>
              <a:t> </a:t>
            </a:r>
            <a:r>
              <a:rPr lang="en-US" sz="2400" b="0" i="0" dirty="0" smtClean="0">
                <a:effectLst/>
                <a:latin typeface="inherit" charset="0"/>
              </a:rPr>
              <a:t>named</a:t>
            </a:r>
            <a:r>
              <a:rPr lang="en-US" sz="2400" b="0" i="0" dirty="0" smtClean="0">
                <a:effectLst/>
                <a:latin typeface="Bitter" charset="0"/>
              </a:rPr>
              <a:t> </a:t>
            </a:r>
            <a:r>
              <a:rPr lang="en-US" sz="2400" b="0" i="0" dirty="0" smtClean="0">
                <a:effectLst/>
                <a:latin typeface="inherit" charset="0"/>
              </a:rPr>
              <a:t>Ananias</a:t>
            </a:r>
            <a:r>
              <a:rPr lang="en-US" sz="2400" b="0" i="0" dirty="0" smtClean="0">
                <a:effectLst/>
                <a:latin typeface="Bitter" charset="0"/>
              </a:rPr>
              <a:t>. </a:t>
            </a:r>
            <a:r>
              <a:rPr lang="en-US" sz="2400" b="0" i="0" dirty="0" smtClean="0">
                <a:effectLst/>
                <a:latin typeface="inherit" charset="0"/>
              </a:rPr>
              <a:t>The Lord</a:t>
            </a:r>
            <a:r>
              <a:rPr lang="en-US" sz="2400" b="0" i="0" dirty="0" smtClean="0">
                <a:effectLst/>
                <a:latin typeface="Bitter" charset="0"/>
              </a:rPr>
              <a:t> </a:t>
            </a:r>
            <a:r>
              <a:rPr lang="en-US" sz="2400" b="0" i="0" dirty="0" smtClean="0">
                <a:effectLst/>
                <a:latin typeface="inherit" charset="0"/>
              </a:rPr>
              <a:t>said</a:t>
            </a:r>
            <a:r>
              <a:rPr lang="en-US" sz="2400" b="0" i="0" dirty="0" smtClean="0">
                <a:effectLst/>
                <a:latin typeface="Bitter" charset="0"/>
              </a:rPr>
              <a:t> </a:t>
            </a:r>
            <a:r>
              <a:rPr lang="en-US" sz="2400" b="0" i="0" dirty="0" smtClean="0">
                <a:effectLst/>
                <a:latin typeface="inherit" charset="0"/>
              </a:rPr>
              <a:t>to</a:t>
            </a:r>
            <a:r>
              <a:rPr lang="en-US" sz="2400" b="0" i="0" dirty="0" smtClean="0">
                <a:effectLst/>
                <a:latin typeface="Bitter" charset="0"/>
              </a:rPr>
              <a:t> </a:t>
            </a:r>
            <a:r>
              <a:rPr lang="en-US" sz="2400" b="0" i="0" dirty="0" smtClean="0">
                <a:effectLst/>
                <a:latin typeface="inherit" charset="0"/>
              </a:rPr>
              <a:t>him</a:t>
            </a:r>
            <a:r>
              <a:rPr lang="en-US" sz="2400" b="0" i="0" dirty="0" smtClean="0">
                <a:effectLst/>
                <a:latin typeface="Bitter" charset="0"/>
              </a:rPr>
              <a:t> </a:t>
            </a:r>
            <a:r>
              <a:rPr lang="en-US" sz="2400" b="0" i="0" dirty="0" smtClean="0">
                <a:effectLst/>
                <a:latin typeface="inherit" charset="0"/>
              </a:rPr>
              <a:t>in a vision</a:t>
            </a:r>
            <a:r>
              <a:rPr lang="en-US" sz="2400" b="0" i="0" dirty="0" smtClean="0">
                <a:effectLst/>
                <a:latin typeface="Bitter" charset="0"/>
              </a:rPr>
              <a:t>, </a:t>
            </a:r>
            <a:r>
              <a:rPr lang="en-US" sz="2400" b="0" i="0" dirty="0" smtClean="0">
                <a:effectLst/>
                <a:latin typeface="inherit" charset="0"/>
              </a:rPr>
              <a:t>“Ananias</a:t>
            </a:r>
            <a:r>
              <a:rPr lang="en-US" sz="2400" b="0" i="0" dirty="0" smtClean="0">
                <a:effectLst/>
                <a:latin typeface="Bitter" charset="0"/>
              </a:rPr>
              <a:t>,” </a:t>
            </a:r>
            <a:r>
              <a:rPr lang="en-US" sz="2400" b="0" i="0" dirty="0" smtClean="0">
                <a:effectLst/>
                <a:latin typeface="inherit" charset="0"/>
              </a:rPr>
              <a:t>and</a:t>
            </a:r>
            <a:r>
              <a:rPr lang="en-US" sz="2400" b="0" i="0" dirty="0" smtClean="0">
                <a:effectLst/>
                <a:latin typeface="Bitter" charset="0"/>
              </a:rPr>
              <a:t> </a:t>
            </a:r>
            <a:r>
              <a:rPr lang="en-US" sz="2400" b="0" i="0" dirty="0" smtClean="0">
                <a:effectLst/>
                <a:latin typeface="inherit" charset="0"/>
              </a:rPr>
              <a:t>he replied</a:t>
            </a:r>
            <a:r>
              <a:rPr lang="en-US" sz="2400" b="0" i="0" dirty="0" smtClean="0">
                <a:effectLst/>
                <a:latin typeface="Bitter" charset="0"/>
              </a:rPr>
              <a:t>, </a:t>
            </a:r>
            <a:r>
              <a:rPr lang="en-US" sz="2400" b="0" i="0" dirty="0" smtClean="0">
                <a:effectLst/>
                <a:latin typeface="inherit" charset="0"/>
              </a:rPr>
              <a:t>“Here</a:t>
            </a:r>
            <a:r>
              <a:rPr lang="en-US" sz="2400" b="0" i="0" dirty="0" smtClean="0">
                <a:effectLst/>
                <a:latin typeface="Bitter" charset="0"/>
              </a:rPr>
              <a:t> </a:t>
            </a:r>
            <a:r>
              <a:rPr lang="en-US" sz="2400" b="0" i="0" dirty="0" smtClean="0">
                <a:effectLst/>
                <a:latin typeface="inherit" charset="0"/>
              </a:rPr>
              <a:t>I</a:t>
            </a:r>
            <a:r>
              <a:rPr lang="en-US" sz="2400" b="0" i="0" dirty="0" smtClean="0">
                <a:effectLst/>
                <a:latin typeface="Bitter" charset="0"/>
              </a:rPr>
              <a:t> </a:t>
            </a:r>
            <a:r>
              <a:rPr lang="en-US" sz="2400" b="0" i="0" dirty="0" smtClean="0">
                <a:effectLst/>
                <a:latin typeface="inherit" charset="0"/>
              </a:rPr>
              <a:t>am, Lord</a:t>
            </a:r>
            <a:r>
              <a:rPr lang="en-US" sz="2400" b="0" i="0" dirty="0" smtClean="0">
                <a:effectLst/>
                <a:latin typeface="Bitter" charset="0"/>
              </a:rPr>
              <a:t>.”  </a:t>
            </a:r>
            <a:r>
              <a:rPr lang="en-US" sz="2400" b="0" i="0" dirty="0" smtClean="0">
                <a:effectLst/>
                <a:latin typeface="inherit" charset="0"/>
              </a:rPr>
              <a:t>Then</a:t>
            </a:r>
            <a:r>
              <a:rPr lang="en-US" sz="2400" b="0" i="0" dirty="0" smtClean="0">
                <a:effectLst/>
                <a:latin typeface="Bitter" charset="0"/>
              </a:rPr>
              <a:t> </a:t>
            </a:r>
            <a:r>
              <a:rPr lang="en-US" sz="2400" b="0" i="0" dirty="0" smtClean="0">
                <a:effectLst/>
                <a:latin typeface="inherit" charset="0"/>
              </a:rPr>
              <a:t>the Lord</a:t>
            </a:r>
            <a:r>
              <a:rPr lang="en-US" sz="2400" dirty="0">
                <a:latin typeface="Bitter" charset="0"/>
              </a:rPr>
              <a:t> </a:t>
            </a:r>
            <a:r>
              <a:rPr lang="en-US" sz="2400" b="0" i="0" dirty="0" smtClean="0">
                <a:effectLst/>
                <a:latin typeface="inherit" charset="0"/>
              </a:rPr>
              <a:t>told</a:t>
            </a:r>
            <a:r>
              <a:rPr lang="en-US" sz="2400" dirty="0">
                <a:latin typeface="Bitter" charset="0"/>
              </a:rPr>
              <a:t> </a:t>
            </a:r>
            <a:r>
              <a:rPr lang="en-US" sz="2400" b="0" i="0" dirty="0" smtClean="0">
                <a:effectLst/>
                <a:latin typeface="inherit" charset="0"/>
              </a:rPr>
              <a:t>him</a:t>
            </a:r>
            <a:r>
              <a:rPr lang="en-US" sz="2400" b="0" i="0" dirty="0" smtClean="0">
                <a:effectLst/>
                <a:latin typeface="Bitter" charset="0"/>
              </a:rPr>
              <a:t>, </a:t>
            </a:r>
            <a:r>
              <a:rPr lang="en-US" sz="2400" b="0" i="0" dirty="0" smtClean="0">
                <a:effectLst/>
                <a:latin typeface="inherit" charset="0"/>
              </a:rPr>
              <a:t>“Get up</a:t>
            </a:r>
            <a:r>
              <a:rPr lang="en-US" sz="2400" b="0" i="0" dirty="0" smtClean="0">
                <a:effectLst/>
                <a:latin typeface="Bitter" charset="0"/>
              </a:rPr>
              <a:t> </a:t>
            </a:r>
            <a:r>
              <a:rPr lang="en-US" sz="2400" b="0" i="0" dirty="0" smtClean="0">
                <a:effectLst/>
                <a:latin typeface="inherit" charset="0"/>
              </a:rPr>
              <a:t>and go</a:t>
            </a:r>
            <a:r>
              <a:rPr lang="en-US" sz="2400" dirty="0">
                <a:latin typeface="Bitter" charset="0"/>
              </a:rPr>
              <a:t> </a:t>
            </a:r>
            <a:r>
              <a:rPr lang="en-US" sz="2400" b="0" i="0" dirty="0" smtClean="0">
                <a:effectLst/>
                <a:latin typeface="inherit" charset="0"/>
              </a:rPr>
              <a:t>to</a:t>
            </a:r>
            <a:r>
              <a:rPr lang="en-US" sz="2400" dirty="0">
                <a:latin typeface="Bitter" charset="0"/>
              </a:rPr>
              <a:t> </a:t>
            </a:r>
            <a:r>
              <a:rPr lang="en-US" sz="2400" b="0" i="0" dirty="0" smtClean="0">
                <a:effectLst/>
                <a:latin typeface="inherit" charset="0"/>
              </a:rPr>
              <a:t>the street</a:t>
            </a:r>
            <a:r>
              <a:rPr lang="en-US" sz="2400" b="0" i="0" dirty="0" smtClean="0">
                <a:effectLst/>
                <a:latin typeface="Bitter" charset="0"/>
              </a:rPr>
              <a:t> </a:t>
            </a:r>
            <a:r>
              <a:rPr lang="en-US" sz="2400" b="0" i="0" dirty="0" smtClean="0">
                <a:effectLst/>
                <a:latin typeface="inherit" charset="0"/>
              </a:rPr>
              <a:t>called</a:t>
            </a:r>
            <a:r>
              <a:rPr lang="en-US" sz="2400" b="0" i="0" dirty="0" smtClean="0">
                <a:effectLst/>
                <a:latin typeface="Bitter" charset="0"/>
              </a:rPr>
              <a:t> </a:t>
            </a:r>
            <a:r>
              <a:rPr lang="en-US" sz="2400" b="0" i="0" dirty="0" smtClean="0">
                <a:effectLst/>
                <a:latin typeface="inherit" charset="0"/>
              </a:rPr>
              <a:t>‘Straight</a:t>
            </a:r>
            <a:r>
              <a:rPr lang="en-US" sz="2400" b="0" i="0" dirty="0" smtClean="0">
                <a:effectLst/>
                <a:latin typeface="Bitter" charset="0"/>
              </a:rPr>
              <a:t>,’ </a:t>
            </a:r>
            <a:r>
              <a:rPr lang="en-US" sz="2400" b="0" i="0" dirty="0" smtClean="0">
                <a:effectLst/>
                <a:latin typeface="inherit" charset="0"/>
              </a:rPr>
              <a:t>and</a:t>
            </a:r>
            <a:r>
              <a:rPr lang="en-US" sz="2400" b="0" i="0" dirty="0" smtClean="0">
                <a:effectLst/>
                <a:latin typeface="Bitter" charset="0"/>
              </a:rPr>
              <a:t> </a:t>
            </a:r>
            <a:r>
              <a:rPr lang="en-US" sz="2400" b="0" i="0" dirty="0" smtClean="0">
                <a:effectLst/>
                <a:latin typeface="inherit" charset="0"/>
              </a:rPr>
              <a:t>at</a:t>
            </a:r>
            <a:r>
              <a:rPr lang="en-US" sz="2400" b="0" i="0" dirty="0" smtClean="0">
                <a:effectLst/>
                <a:latin typeface="Bitter" charset="0"/>
              </a:rPr>
              <a:t> </a:t>
            </a:r>
            <a:r>
              <a:rPr lang="en-US" sz="2400" b="0" i="0" dirty="0" smtClean="0">
                <a:effectLst/>
                <a:latin typeface="inherit" charset="0"/>
              </a:rPr>
              <a:t>Judas</a:t>
            </a:r>
            <a:r>
              <a:rPr lang="en-US" sz="2400" b="0" i="0" dirty="0" smtClean="0">
                <a:effectLst/>
                <a:latin typeface="Bitter" charset="0"/>
              </a:rPr>
              <a:t>’ </a:t>
            </a:r>
            <a:r>
              <a:rPr lang="en-US" sz="2400" b="0" i="0" dirty="0" smtClean="0">
                <a:effectLst/>
                <a:latin typeface="inherit" charset="0"/>
              </a:rPr>
              <a:t>house</a:t>
            </a:r>
            <a:r>
              <a:rPr lang="en-US" sz="2400" b="0" i="0" dirty="0" smtClean="0">
                <a:effectLst/>
                <a:latin typeface="Bitter" charset="0"/>
              </a:rPr>
              <a:t> </a:t>
            </a:r>
            <a:r>
              <a:rPr lang="en-US" sz="2400" b="0" i="0" dirty="0" smtClean="0">
                <a:effectLst/>
                <a:latin typeface="inherit" charset="0"/>
              </a:rPr>
              <a:t>look for</a:t>
            </a:r>
            <a:r>
              <a:rPr lang="en-US" sz="2400" b="0" i="0" dirty="0" smtClean="0">
                <a:effectLst/>
                <a:latin typeface="Bitter" charset="0"/>
              </a:rPr>
              <a:t> </a:t>
            </a:r>
            <a:r>
              <a:rPr lang="en-US" sz="2400" b="0" i="0" dirty="0" smtClean="0">
                <a:effectLst/>
                <a:latin typeface="inherit" charset="0"/>
              </a:rPr>
              <a:t>a man from Tarsus</a:t>
            </a:r>
            <a:r>
              <a:rPr lang="en-US" sz="2400" dirty="0" smtClean="0">
                <a:latin typeface="Bitter" charset="0"/>
              </a:rPr>
              <a:t> </a:t>
            </a:r>
            <a:r>
              <a:rPr lang="en-US" sz="2400" b="0" i="0" dirty="0" smtClean="0">
                <a:effectLst/>
                <a:latin typeface="inherit" charset="0"/>
              </a:rPr>
              <a:t>named</a:t>
            </a:r>
            <a:r>
              <a:rPr lang="en-US" sz="2400" dirty="0">
                <a:latin typeface="Bitter" charset="0"/>
              </a:rPr>
              <a:t> </a:t>
            </a:r>
            <a:r>
              <a:rPr lang="en-US" sz="2400" b="0" i="0" dirty="0" smtClean="0">
                <a:effectLst/>
                <a:latin typeface="inherit" charset="0"/>
              </a:rPr>
              <a:t>Saul</a:t>
            </a:r>
            <a:r>
              <a:rPr lang="en-US" sz="2400" b="0" i="0" dirty="0" smtClean="0">
                <a:effectLst/>
                <a:latin typeface="Bitter" charset="0"/>
              </a:rPr>
              <a:t>. </a:t>
            </a:r>
            <a:r>
              <a:rPr lang="en-US" sz="2400" b="0" i="0" dirty="0" smtClean="0">
                <a:effectLst/>
                <a:latin typeface="inherit" charset="0"/>
              </a:rPr>
              <a:t>For</a:t>
            </a:r>
            <a:r>
              <a:rPr lang="en-US" sz="2400" b="0" i="0" dirty="0" smtClean="0">
                <a:effectLst/>
                <a:latin typeface="Bitter" charset="0"/>
              </a:rPr>
              <a:t> </a:t>
            </a:r>
            <a:r>
              <a:rPr lang="en-US" sz="2400" b="0" i="0" dirty="0" smtClean="0">
                <a:effectLst/>
                <a:latin typeface="inherit" charset="0"/>
              </a:rPr>
              <a:t>he is praying</a:t>
            </a:r>
            <a:r>
              <a:rPr lang="en-US" sz="2400" b="0" i="0" dirty="0" smtClean="0">
                <a:effectLst/>
                <a:latin typeface="Bitter" charset="0"/>
              </a:rPr>
              <a:t>, </a:t>
            </a:r>
            <a:r>
              <a:rPr lang="en-US" sz="2400" b="0" i="0" dirty="0" smtClean="0">
                <a:effectLst/>
                <a:latin typeface="inherit" charset="0"/>
              </a:rPr>
              <a:t>and</a:t>
            </a:r>
            <a:r>
              <a:rPr lang="en-US" sz="2400" b="0" i="0" dirty="0" smtClean="0">
                <a:effectLst/>
                <a:latin typeface="Bitter" charset="0"/>
              </a:rPr>
              <a:t> </a:t>
            </a:r>
            <a:r>
              <a:rPr lang="en-US" sz="2400" b="0" i="0" dirty="0" smtClean="0">
                <a:effectLst/>
                <a:latin typeface="inherit" charset="0"/>
              </a:rPr>
              <a:t>he has seen</a:t>
            </a:r>
            <a:r>
              <a:rPr lang="en-US" sz="2400" b="0" i="0" dirty="0" smtClean="0">
                <a:effectLst/>
                <a:latin typeface="Bitter" charset="0"/>
              </a:rPr>
              <a:t> </a:t>
            </a:r>
            <a:r>
              <a:rPr lang="en-US" sz="2400" b="0" i="0" dirty="0" smtClean="0">
                <a:effectLst/>
                <a:latin typeface="inherit" charset="0"/>
              </a:rPr>
              <a:t>in</a:t>
            </a:r>
            <a:r>
              <a:rPr lang="en-US" sz="2400" b="0" i="0" dirty="0" smtClean="0">
                <a:effectLst/>
                <a:latin typeface="Bitter" charset="0"/>
              </a:rPr>
              <a:t> </a:t>
            </a:r>
            <a:r>
              <a:rPr lang="en-US" sz="2400" b="0" i="0" dirty="0" smtClean="0">
                <a:effectLst/>
                <a:latin typeface="inherit" charset="0"/>
              </a:rPr>
              <a:t>a vision</a:t>
            </a:r>
            <a:r>
              <a:rPr lang="en-US" sz="2400" b="0" i="0" dirty="0" smtClean="0">
                <a:effectLst/>
                <a:latin typeface="Bitter" charset="0"/>
              </a:rPr>
              <a:t> </a:t>
            </a:r>
            <a:r>
              <a:rPr lang="en-US" sz="2400" b="0" i="0" dirty="0" smtClean="0">
                <a:effectLst/>
                <a:latin typeface="inherit" charset="0"/>
              </a:rPr>
              <a:t>a man named</a:t>
            </a:r>
            <a:r>
              <a:rPr lang="en-US" sz="2400" dirty="0">
                <a:latin typeface="Bitter" charset="0"/>
              </a:rPr>
              <a:t> </a:t>
            </a:r>
            <a:r>
              <a:rPr lang="en-US" sz="2400" b="0" i="0" dirty="0" smtClean="0">
                <a:effectLst/>
                <a:latin typeface="inherit" charset="0"/>
              </a:rPr>
              <a:t>Ananias</a:t>
            </a:r>
            <a:r>
              <a:rPr lang="en-US" sz="2400" b="0" i="0" dirty="0" smtClean="0">
                <a:effectLst/>
                <a:latin typeface="Bitter" charset="0"/>
              </a:rPr>
              <a:t> </a:t>
            </a:r>
            <a:r>
              <a:rPr lang="en-US" sz="2400" b="0" i="0" dirty="0" smtClean="0">
                <a:effectLst/>
                <a:latin typeface="inherit" charset="0"/>
              </a:rPr>
              <a:t>come in</a:t>
            </a:r>
            <a:r>
              <a:rPr lang="en-US" sz="2400" b="0" i="0" dirty="0" smtClean="0">
                <a:effectLst/>
                <a:latin typeface="Bitter" charset="0"/>
              </a:rPr>
              <a:t> </a:t>
            </a:r>
            <a:r>
              <a:rPr lang="en-US" sz="2400" b="0" i="0" dirty="0" smtClean="0">
                <a:effectLst/>
                <a:latin typeface="inherit" charset="0"/>
              </a:rPr>
              <a:t>and</a:t>
            </a:r>
            <a:r>
              <a:rPr lang="en-US" sz="2400" dirty="0">
                <a:latin typeface="Bitter" charset="0"/>
              </a:rPr>
              <a:t> </a:t>
            </a:r>
            <a:r>
              <a:rPr lang="en-US" sz="2400" b="0" i="0" dirty="0" smtClean="0">
                <a:effectLst/>
                <a:latin typeface="inherit" charset="0"/>
              </a:rPr>
              <a:t>place</a:t>
            </a:r>
            <a:r>
              <a:rPr lang="en-US" sz="2400" b="0" i="0" dirty="0" smtClean="0">
                <a:effectLst/>
                <a:latin typeface="Bitter" charset="0"/>
              </a:rPr>
              <a:t> </a:t>
            </a:r>
            <a:r>
              <a:rPr lang="en-US" sz="2400" b="0" i="0" dirty="0" smtClean="0">
                <a:effectLst/>
                <a:latin typeface="inherit" charset="0"/>
              </a:rPr>
              <a:t>his hands</a:t>
            </a:r>
            <a:r>
              <a:rPr lang="en-US" sz="2400" b="0" i="0" dirty="0" smtClean="0">
                <a:effectLst/>
                <a:latin typeface="Bitter" charset="0"/>
              </a:rPr>
              <a:t> </a:t>
            </a:r>
            <a:r>
              <a:rPr lang="en-US" sz="2400" b="0" i="0" dirty="0" smtClean="0">
                <a:effectLst/>
                <a:latin typeface="inherit" charset="0"/>
              </a:rPr>
              <a:t>on him</a:t>
            </a:r>
            <a:r>
              <a:rPr lang="en-US" sz="2400" b="0" i="0" dirty="0" smtClean="0">
                <a:effectLst/>
                <a:latin typeface="Bitter" charset="0"/>
              </a:rPr>
              <a:t> </a:t>
            </a:r>
            <a:r>
              <a:rPr lang="en-US" sz="2400" b="0" i="0" dirty="0" smtClean="0">
                <a:effectLst/>
                <a:latin typeface="inherit" charset="0"/>
              </a:rPr>
              <a:t>so that</a:t>
            </a:r>
            <a:r>
              <a:rPr lang="en-US" sz="2400" b="0" i="0" dirty="0" smtClean="0">
                <a:effectLst/>
                <a:latin typeface="Bitter" charset="0"/>
              </a:rPr>
              <a:t> </a:t>
            </a:r>
            <a:r>
              <a:rPr lang="en-US" sz="2400" b="0" i="0" dirty="0" smtClean="0">
                <a:effectLst/>
                <a:latin typeface="inherit" charset="0"/>
              </a:rPr>
              <a:t>he may see again</a:t>
            </a:r>
            <a:r>
              <a:rPr lang="en-US" sz="2400" b="0" i="0" dirty="0" smtClean="0">
                <a:effectLst/>
                <a:latin typeface="Bitter" charset="0"/>
              </a:rPr>
              <a:t>.”  </a:t>
            </a:r>
            <a:r>
              <a:rPr lang="en-US" sz="2400" b="0" i="0" dirty="0" smtClean="0">
                <a:effectLst/>
                <a:latin typeface="inherit" charset="0"/>
              </a:rPr>
              <a:t>But</a:t>
            </a:r>
            <a:r>
              <a:rPr lang="en-US" sz="2400" dirty="0">
                <a:latin typeface="Bitter" charset="0"/>
              </a:rPr>
              <a:t> </a:t>
            </a:r>
            <a:r>
              <a:rPr lang="en-US" sz="2400" b="0" i="0" dirty="0" smtClean="0">
                <a:effectLst/>
                <a:latin typeface="inherit" charset="0"/>
              </a:rPr>
              <a:t>Ananias</a:t>
            </a:r>
            <a:r>
              <a:rPr lang="en-US" sz="2400" b="0" i="0" dirty="0" smtClean="0">
                <a:effectLst/>
                <a:latin typeface="Bitter" charset="0"/>
              </a:rPr>
              <a:t> </a:t>
            </a:r>
            <a:r>
              <a:rPr lang="en-US" sz="2400" b="0" i="0" dirty="0" smtClean="0">
                <a:effectLst/>
                <a:latin typeface="inherit" charset="0"/>
              </a:rPr>
              <a:t>replied</a:t>
            </a:r>
            <a:r>
              <a:rPr lang="en-US" sz="2400" b="0" i="0" dirty="0" smtClean="0">
                <a:effectLst/>
                <a:latin typeface="Bitter" charset="0"/>
              </a:rPr>
              <a:t>, “</a:t>
            </a:r>
            <a:r>
              <a:rPr lang="en-US" sz="2400" b="0" i="0" dirty="0" smtClean="0">
                <a:effectLst/>
                <a:latin typeface="inherit" charset="0"/>
              </a:rPr>
              <a:t>Lord</a:t>
            </a:r>
            <a:r>
              <a:rPr lang="en-US" sz="2400" b="0" i="0" dirty="0" smtClean="0">
                <a:effectLst/>
                <a:latin typeface="Bitter" charset="0"/>
              </a:rPr>
              <a:t>, </a:t>
            </a:r>
            <a:r>
              <a:rPr lang="en-US" sz="2400" b="0" i="0" dirty="0" smtClean="0">
                <a:effectLst/>
                <a:latin typeface="inherit" charset="0"/>
              </a:rPr>
              <a:t>I have heard</a:t>
            </a:r>
            <a:r>
              <a:rPr lang="en-US" sz="2400" dirty="0">
                <a:latin typeface="Bitter" charset="0"/>
              </a:rPr>
              <a:t> </a:t>
            </a:r>
            <a:r>
              <a:rPr lang="en-US" sz="2400" b="0" i="0" dirty="0" smtClean="0">
                <a:effectLst/>
                <a:latin typeface="inherit" charset="0"/>
              </a:rPr>
              <a:t>from</a:t>
            </a:r>
            <a:r>
              <a:rPr lang="en-US" sz="2400" b="0" i="0" dirty="0" smtClean="0">
                <a:effectLst/>
                <a:latin typeface="Bitter" charset="0"/>
              </a:rPr>
              <a:t> </a:t>
            </a:r>
            <a:r>
              <a:rPr lang="en-US" sz="2400" b="0" i="0" dirty="0" smtClean="0">
                <a:effectLst/>
                <a:latin typeface="inherit" charset="0"/>
              </a:rPr>
              <a:t>many people</a:t>
            </a:r>
            <a:r>
              <a:rPr lang="en-US" sz="2400" b="0" i="0" dirty="0" smtClean="0">
                <a:effectLst/>
                <a:latin typeface="Bitter" charset="0"/>
              </a:rPr>
              <a:t> </a:t>
            </a:r>
            <a:r>
              <a:rPr lang="en-US" sz="2400" b="0" i="0" dirty="0" smtClean="0">
                <a:effectLst/>
                <a:latin typeface="inherit" charset="0"/>
              </a:rPr>
              <a:t>about</a:t>
            </a:r>
            <a:r>
              <a:rPr lang="en-US" sz="2400" b="0" i="0" dirty="0" smtClean="0">
                <a:effectLst/>
                <a:latin typeface="Bitter" charset="0"/>
              </a:rPr>
              <a:t> </a:t>
            </a:r>
            <a:r>
              <a:rPr lang="en-US" sz="2400" b="0" i="0" dirty="0" smtClean="0">
                <a:effectLst/>
                <a:latin typeface="inherit" charset="0"/>
              </a:rPr>
              <a:t>this</a:t>
            </a:r>
            <a:r>
              <a:rPr lang="en-US" sz="2400" b="0" i="0" dirty="0" smtClean="0">
                <a:effectLst/>
                <a:latin typeface="Bitter" charset="0"/>
              </a:rPr>
              <a:t> </a:t>
            </a:r>
            <a:r>
              <a:rPr lang="en-US" sz="2400" b="0" i="0" dirty="0" smtClean="0">
                <a:effectLst/>
                <a:latin typeface="inherit" charset="0"/>
              </a:rPr>
              <a:t>man</a:t>
            </a:r>
            <a:r>
              <a:rPr lang="en-US" sz="2400" b="0" i="0" dirty="0" smtClean="0">
                <a:effectLst/>
                <a:latin typeface="Bitter" charset="0"/>
              </a:rPr>
              <a:t>, </a:t>
            </a:r>
            <a:r>
              <a:rPr lang="en-US" sz="2400" b="0" i="0" dirty="0" smtClean="0">
                <a:effectLst/>
                <a:latin typeface="inherit" charset="0"/>
              </a:rPr>
              <a:t>how much</a:t>
            </a:r>
            <a:r>
              <a:rPr lang="en-US" sz="2400" dirty="0">
                <a:latin typeface="Bitter" charset="0"/>
              </a:rPr>
              <a:t> </a:t>
            </a:r>
            <a:r>
              <a:rPr lang="en-US" sz="2400" b="0" i="0" dirty="0" smtClean="0">
                <a:effectLst/>
                <a:latin typeface="inherit" charset="0"/>
              </a:rPr>
              <a:t>harm</a:t>
            </a:r>
            <a:r>
              <a:rPr lang="en-US" sz="2400" b="0" i="0" dirty="0" smtClean="0">
                <a:effectLst/>
                <a:latin typeface="Bitter" charset="0"/>
              </a:rPr>
              <a:t> </a:t>
            </a:r>
            <a:r>
              <a:rPr lang="en-US" sz="2400" b="0" i="0" dirty="0" smtClean="0">
                <a:effectLst/>
                <a:latin typeface="inherit" charset="0"/>
              </a:rPr>
              <a:t>he has done</a:t>
            </a:r>
            <a:r>
              <a:rPr lang="en-US" sz="2400" dirty="0">
                <a:latin typeface="Bitter" charset="0"/>
              </a:rPr>
              <a:t> </a:t>
            </a:r>
            <a:r>
              <a:rPr lang="en-US" sz="2400" b="0" i="0" dirty="0" smtClean="0">
                <a:effectLst/>
                <a:latin typeface="inherit" charset="0"/>
              </a:rPr>
              <a:t>to</a:t>
            </a:r>
            <a:r>
              <a:rPr lang="en-US" sz="2400" dirty="0">
                <a:latin typeface="Bitter" charset="0"/>
              </a:rPr>
              <a:t> </a:t>
            </a:r>
            <a:r>
              <a:rPr lang="en-US" sz="2400" b="0" i="0" dirty="0" smtClean="0">
                <a:effectLst/>
                <a:latin typeface="inherit" charset="0"/>
              </a:rPr>
              <a:t>your</a:t>
            </a:r>
            <a:r>
              <a:rPr lang="en-US" sz="2400" dirty="0">
                <a:latin typeface="Bitter" charset="0"/>
              </a:rPr>
              <a:t> </a:t>
            </a:r>
            <a:r>
              <a:rPr lang="en-US" sz="2400" b="0" i="0" dirty="0" smtClean="0">
                <a:effectLst/>
                <a:latin typeface="inherit" charset="0"/>
              </a:rPr>
              <a:t>saints</a:t>
            </a:r>
            <a:r>
              <a:rPr lang="en-US" sz="2400" dirty="0">
                <a:latin typeface="Bitter" charset="0"/>
              </a:rPr>
              <a:t> </a:t>
            </a:r>
            <a:r>
              <a:rPr lang="en-US" sz="2400" b="0" i="0" dirty="0" smtClean="0">
                <a:effectLst/>
                <a:latin typeface="inherit" charset="0"/>
              </a:rPr>
              <a:t>in</a:t>
            </a:r>
            <a:r>
              <a:rPr lang="en-US" sz="2400" dirty="0">
                <a:latin typeface="Bitter" charset="0"/>
              </a:rPr>
              <a:t> </a:t>
            </a:r>
            <a:r>
              <a:rPr lang="en-US" sz="2400" b="0" i="0" dirty="0" smtClean="0">
                <a:effectLst/>
                <a:latin typeface="inherit" charset="0"/>
              </a:rPr>
              <a:t>Jerusalem</a:t>
            </a:r>
            <a:r>
              <a:rPr lang="en-US" sz="2400" b="0" i="0" dirty="0" smtClean="0">
                <a:effectLst/>
                <a:latin typeface="Bitter" charset="0"/>
              </a:rPr>
              <a:t>, </a:t>
            </a:r>
            <a:r>
              <a:rPr lang="en-US" sz="2400" b="0" i="0" dirty="0" smtClean="0">
                <a:effectLst/>
                <a:latin typeface="inherit" charset="0"/>
              </a:rPr>
              <a:t>and</a:t>
            </a:r>
            <a:r>
              <a:rPr lang="en-US" sz="2400" b="0" i="0" dirty="0" smtClean="0">
                <a:effectLst/>
                <a:latin typeface="Bitter" charset="0"/>
              </a:rPr>
              <a:t> </a:t>
            </a:r>
            <a:r>
              <a:rPr lang="en-US" sz="2400" b="0" i="0" dirty="0" smtClean="0">
                <a:effectLst/>
                <a:latin typeface="inherit" charset="0"/>
              </a:rPr>
              <a:t>here</a:t>
            </a:r>
            <a:r>
              <a:rPr lang="en-US" sz="2400" b="0" i="0" dirty="0" smtClean="0">
                <a:effectLst/>
                <a:latin typeface="Bitter" charset="0"/>
              </a:rPr>
              <a:t> </a:t>
            </a:r>
            <a:r>
              <a:rPr lang="en-US" sz="2400" b="0" i="0" dirty="0" smtClean="0">
                <a:effectLst/>
                <a:latin typeface="inherit" charset="0"/>
              </a:rPr>
              <a:t>he has</a:t>
            </a:r>
            <a:r>
              <a:rPr lang="en-US" sz="2400" b="0" i="0" dirty="0" smtClean="0">
                <a:effectLst/>
                <a:latin typeface="Bitter" charset="0"/>
              </a:rPr>
              <a:t> </a:t>
            </a:r>
            <a:r>
              <a:rPr lang="en-US" sz="2400" b="0" i="0" dirty="0" smtClean="0">
                <a:effectLst/>
                <a:latin typeface="inherit" charset="0"/>
              </a:rPr>
              <a:t>authority from</a:t>
            </a:r>
            <a:r>
              <a:rPr lang="en-US" sz="2400" dirty="0">
                <a:latin typeface="Bitter" charset="0"/>
              </a:rPr>
              <a:t> </a:t>
            </a:r>
            <a:r>
              <a:rPr lang="en-US" sz="2400" b="0" i="0" dirty="0" smtClean="0">
                <a:effectLst/>
                <a:latin typeface="inherit" charset="0"/>
              </a:rPr>
              <a:t>the chief priests</a:t>
            </a:r>
            <a:r>
              <a:rPr lang="en-US" sz="2400" b="0" i="0" dirty="0" smtClean="0">
                <a:effectLst/>
                <a:latin typeface="Bitter" charset="0"/>
              </a:rPr>
              <a:t> </a:t>
            </a:r>
            <a:r>
              <a:rPr lang="en-US" sz="2400" b="0" i="0" dirty="0" smtClean="0">
                <a:effectLst/>
                <a:latin typeface="inherit" charset="0"/>
              </a:rPr>
              <a:t>to imprison</a:t>
            </a:r>
            <a:r>
              <a:rPr lang="en-US" sz="2400" b="0" i="0" dirty="0" smtClean="0">
                <a:effectLst/>
                <a:latin typeface="Bitter" charset="0"/>
              </a:rPr>
              <a:t> </a:t>
            </a:r>
            <a:r>
              <a:rPr lang="en-US" sz="2400" b="0" i="0" dirty="0" smtClean="0">
                <a:effectLst/>
                <a:latin typeface="inherit" charset="0"/>
              </a:rPr>
              <a:t>all</a:t>
            </a:r>
            <a:r>
              <a:rPr lang="en-US" sz="2400" b="0" i="0" dirty="0" smtClean="0">
                <a:effectLst/>
                <a:latin typeface="Bitter" charset="0"/>
              </a:rPr>
              <a:t> </a:t>
            </a:r>
            <a:r>
              <a:rPr lang="en-US" sz="2400" b="0" i="0" dirty="0" smtClean="0">
                <a:effectLst/>
                <a:latin typeface="inherit" charset="0"/>
              </a:rPr>
              <a:t>who call on</a:t>
            </a:r>
            <a:r>
              <a:rPr lang="en-US" sz="2400" dirty="0">
                <a:latin typeface="Bitter" charset="0"/>
              </a:rPr>
              <a:t> </a:t>
            </a:r>
            <a:r>
              <a:rPr lang="en-US" sz="2400" b="0" i="0" dirty="0" smtClean="0">
                <a:effectLst/>
                <a:latin typeface="inherit" charset="0"/>
              </a:rPr>
              <a:t>your</a:t>
            </a:r>
            <a:r>
              <a:rPr lang="en-US" sz="2400" dirty="0">
                <a:latin typeface="Bitter" charset="0"/>
              </a:rPr>
              <a:t> </a:t>
            </a:r>
            <a:r>
              <a:rPr lang="en-US" sz="2400" b="0" i="0" dirty="0" smtClean="0">
                <a:effectLst/>
                <a:latin typeface="inherit" charset="0"/>
              </a:rPr>
              <a:t>name!</a:t>
            </a:r>
            <a:r>
              <a:rPr lang="en-US" sz="2400" b="0" i="0" dirty="0" smtClean="0">
                <a:effectLst/>
                <a:latin typeface="Bitter" charset="0"/>
              </a:rPr>
              <a:t>”  </a:t>
            </a:r>
            <a:r>
              <a:rPr lang="en-US" sz="2400" b="0" i="0" dirty="0" smtClean="0">
                <a:effectLst/>
                <a:latin typeface="inherit" charset="0"/>
              </a:rPr>
              <a:t>But</a:t>
            </a:r>
            <a:r>
              <a:rPr lang="en-US" sz="2400" b="0" i="0" dirty="0" smtClean="0">
                <a:effectLst/>
                <a:latin typeface="Bitter" charset="0"/>
              </a:rPr>
              <a:t> </a:t>
            </a:r>
            <a:r>
              <a:rPr lang="en-US" sz="2400" b="0" i="0" dirty="0" smtClean="0">
                <a:effectLst/>
                <a:latin typeface="inherit" charset="0"/>
              </a:rPr>
              <a:t>the Lord</a:t>
            </a:r>
            <a:r>
              <a:rPr lang="en-US" sz="2400" b="0" i="0" dirty="0" smtClean="0">
                <a:effectLst/>
                <a:latin typeface="Bitter" charset="0"/>
              </a:rPr>
              <a:t> </a:t>
            </a:r>
            <a:r>
              <a:rPr lang="en-US" sz="2400" b="0" i="0" dirty="0" smtClean="0">
                <a:effectLst/>
                <a:latin typeface="inherit" charset="0"/>
              </a:rPr>
              <a:t>said to</a:t>
            </a:r>
            <a:r>
              <a:rPr lang="en-US" sz="2400" dirty="0">
                <a:latin typeface="Bitter" charset="0"/>
              </a:rPr>
              <a:t> </a:t>
            </a:r>
            <a:r>
              <a:rPr lang="en-US" sz="2400" b="0" i="0" dirty="0" smtClean="0">
                <a:effectLst/>
                <a:latin typeface="inherit" charset="0"/>
              </a:rPr>
              <a:t>him</a:t>
            </a:r>
            <a:r>
              <a:rPr lang="en-US" sz="2400" b="0" i="0" dirty="0" smtClean="0">
                <a:effectLst/>
                <a:latin typeface="Bitter" charset="0"/>
              </a:rPr>
              <a:t>, </a:t>
            </a:r>
            <a:r>
              <a:rPr lang="en-US" sz="2400" b="0" i="0" dirty="0" smtClean="0">
                <a:effectLst/>
                <a:latin typeface="inherit" charset="0"/>
              </a:rPr>
              <a:t>“Go</a:t>
            </a:r>
            <a:r>
              <a:rPr lang="en-US" sz="2400" b="0" i="0" dirty="0" smtClean="0">
                <a:effectLst/>
                <a:latin typeface="Bitter" charset="0"/>
              </a:rPr>
              <a:t>, </a:t>
            </a:r>
            <a:r>
              <a:rPr lang="en-US" sz="2400" b="0" i="0" dirty="0" smtClean="0">
                <a:effectLst/>
                <a:latin typeface="inherit" charset="0"/>
              </a:rPr>
              <a:t>because</a:t>
            </a:r>
            <a:r>
              <a:rPr lang="en-US" sz="2400" b="0" i="0" dirty="0" smtClean="0">
                <a:effectLst/>
                <a:latin typeface="Bitter" charset="0"/>
              </a:rPr>
              <a:t> </a:t>
            </a:r>
            <a:r>
              <a:rPr lang="en-US" sz="2400" b="0" i="0" dirty="0" smtClean="0">
                <a:effectLst/>
                <a:latin typeface="inherit" charset="0"/>
              </a:rPr>
              <a:t>this man</a:t>
            </a:r>
            <a:r>
              <a:rPr lang="en-US" sz="2400" b="0" i="0" dirty="0" smtClean="0">
                <a:effectLst/>
                <a:latin typeface="Bitter" charset="0"/>
              </a:rPr>
              <a:t> </a:t>
            </a:r>
            <a:r>
              <a:rPr lang="en-US" sz="2400" b="0" i="0" dirty="0" smtClean="0">
                <a:effectLst/>
                <a:latin typeface="inherit" charset="0"/>
              </a:rPr>
              <a:t>is</a:t>
            </a:r>
            <a:r>
              <a:rPr lang="en-US" sz="2400" dirty="0">
                <a:latin typeface="Bitter" charset="0"/>
              </a:rPr>
              <a:t> </a:t>
            </a:r>
            <a:r>
              <a:rPr lang="en-US" sz="2400" b="0" i="0" dirty="0" smtClean="0">
                <a:effectLst/>
                <a:latin typeface="inherit" charset="0"/>
              </a:rPr>
              <a:t>my</a:t>
            </a:r>
            <a:r>
              <a:rPr lang="en-US" sz="2400" dirty="0">
                <a:latin typeface="Bitter" charset="0"/>
              </a:rPr>
              <a:t> </a:t>
            </a:r>
            <a:r>
              <a:rPr lang="en-US" sz="2400" b="0" i="0" dirty="0" smtClean="0">
                <a:effectLst/>
                <a:latin typeface="inherit" charset="0"/>
              </a:rPr>
              <a:t>chosen</a:t>
            </a:r>
            <a:r>
              <a:rPr lang="en-US" sz="2400" dirty="0">
                <a:latin typeface="Bitter" charset="0"/>
              </a:rPr>
              <a:t> </a:t>
            </a:r>
            <a:r>
              <a:rPr lang="en-US" sz="2400" b="0" i="0" dirty="0" smtClean="0">
                <a:effectLst/>
                <a:latin typeface="inherit" charset="0"/>
              </a:rPr>
              <a:t>instrument</a:t>
            </a:r>
            <a:r>
              <a:rPr lang="en-US" sz="2400" dirty="0">
                <a:latin typeface="Bitter" charset="0"/>
              </a:rPr>
              <a:t> </a:t>
            </a:r>
            <a:r>
              <a:rPr lang="en-US" sz="2400" b="0" i="0" dirty="0" smtClean="0">
                <a:effectLst/>
                <a:latin typeface="inherit" charset="0"/>
              </a:rPr>
              <a:t>to carry</a:t>
            </a:r>
            <a:r>
              <a:rPr lang="en-US" sz="2400" b="0" i="0" dirty="0" smtClean="0">
                <a:effectLst/>
                <a:latin typeface="Bitter" charset="0"/>
              </a:rPr>
              <a:t> </a:t>
            </a:r>
            <a:r>
              <a:rPr lang="en-US" sz="2400" b="0" i="0" dirty="0" smtClean="0">
                <a:effectLst/>
                <a:latin typeface="inherit" charset="0"/>
              </a:rPr>
              <a:t>my</a:t>
            </a:r>
            <a:r>
              <a:rPr lang="en-US" sz="2400" b="0" i="0" dirty="0" smtClean="0">
                <a:effectLst/>
                <a:latin typeface="Bitter" charset="0"/>
              </a:rPr>
              <a:t> </a:t>
            </a:r>
            <a:r>
              <a:rPr lang="en-US" sz="2400" b="0" i="0" dirty="0" smtClean="0">
                <a:effectLst/>
                <a:latin typeface="inherit" charset="0"/>
              </a:rPr>
              <a:t>name</a:t>
            </a:r>
            <a:r>
              <a:rPr lang="en-US" sz="2400" b="0" i="0" dirty="0" smtClean="0">
                <a:effectLst/>
                <a:latin typeface="Bitter" charset="0"/>
              </a:rPr>
              <a:t> </a:t>
            </a:r>
            <a:r>
              <a:rPr lang="en-US" sz="2400" b="0" i="0" dirty="0" smtClean="0">
                <a:effectLst/>
                <a:latin typeface="inherit" charset="0"/>
              </a:rPr>
              <a:t>before Gentiles</a:t>
            </a:r>
            <a:r>
              <a:rPr lang="en-US" sz="2400" dirty="0">
                <a:latin typeface="Bitter" charset="0"/>
              </a:rPr>
              <a:t> </a:t>
            </a:r>
            <a:r>
              <a:rPr lang="en-US" sz="2400" b="0" i="0" dirty="0" smtClean="0">
                <a:effectLst/>
                <a:latin typeface="inherit" charset="0"/>
              </a:rPr>
              <a:t>and</a:t>
            </a:r>
            <a:r>
              <a:rPr lang="en-US" sz="2400" b="0" i="0" dirty="0" smtClean="0">
                <a:effectLst/>
                <a:latin typeface="Bitter" charset="0"/>
              </a:rPr>
              <a:t> </a:t>
            </a:r>
            <a:r>
              <a:rPr lang="en-US" sz="2400" b="0" i="0" dirty="0" smtClean="0">
                <a:effectLst/>
                <a:latin typeface="inherit" charset="0"/>
              </a:rPr>
              <a:t>kings</a:t>
            </a:r>
            <a:r>
              <a:rPr lang="en-US" sz="2400" b="0" i="0" dirty="0" smtClean="0">
                <a:effectLst/>
                <a:latin typeface="Bitter" charset="0"/>
              </a:rPr>
              <a:t> </a:t>
            </a:r>
            <a:r>
              <a:rPr lang="en-US" sz="2400" b="0" i="0" dirty="0" smtClean="0">
                <a:effectLst/>
                <a:latin typeface="inherit" charset="0"/>
              </a:rPr>
              <a:t>and</a:t>
            </a:r>
            <a:r>
              <a:rPr lang="en-US" sz="2400" b="0" i="0" dirty="0" smtClean="0">
                <a:effectLst/>
                <a:latin typeface="Bitter" charset="0"/>
              </a:rPr>
              <a:t> </a:t>
            </a:r>
            <a:r>
              <a:rPr lang="en-US" sz="2400" b="0" i="0" dirty="0" smtClean="0">
                <a:effectLst/>
                <a:latin typeface="inherit" charset="0"/>
              </a:rPr>
              <a:t>the people</a:t>
            </a:r>
            <a:r>
              <a:rPr lang="en-US" sz="2400" b="0" i="0" dirty="0" smtClean="0">
                <a:effectLst/>
                <a:latin typeface="Bitter" charset="0"/>
              </a:rPr>
              <a:t> </a:t>
            </a:r>
            <a:r>
              <a:rPr lang="en-US" sz="2400" b="0" i="0" dirty="0" smtClean="0">
                <a:effectLst/>
                <a:latin typeface="inherit" charset="0"/>
              </a:rPr>
              <a:t>of Israel</a:t>
            </a:r>
            <a:r>
              <a:rPr lang="en-US" sz="2400" b="0" i="0" dirty="0" smtClean="0">
                <a:effectLst/>
                <a:latin typeface="Bitter" charset="0"/>
              </a:rPr>
              <a:t>.  </a:t>
            </a:r>
            <a:r>
              <a:rPr lang="en-US" sz="2400" b="0" i="0" dirty="0" smtClean="0">
                <a:effectLst/>
                <a:latin typeface="inherit" charset="0"/>
              </a:rPr>
              <a:t>For</a:t>
            </a:r>
            <a:r>
              <a:rPr lang="en-US" sz="2400" b="0" i="0" dirty="0" smtClean="0">
                <a:effectLst/>
                <a:latin typeface="Bitter" charset="0"/>
              </a:rPr>
              <a:t> </a:t>
            </a:r>
            <a:r>
              <a:rPr lang="en-US" sz="2400" b="0" i="0" dirty="0" smtClean="0">
                <a:effectLst/>
                <a:latin typeface="inherit" charset="0"/>
              </a:rPr>
              <a:t>I</a:t>
            </a:r>
            <a:r>
              <a:rPr lang="en-US" sz="2400" b="0" i="0" dirty="0" smtClean="0">
                <a:effectLst/>
                <a:latin typeface="Bitter" charset="0"/>
              </a:rPr>
              <a:t> </a:t>
            </a:r>
            <a:r>
              <a:rPr lang="en-US" sz="2400" b="0" i="0" dirty="0" smtClean="0">
                <a:effectLst/>
                <a:latin typeface="inherit" charset="0"/>
              </a:rPr>
              <a:t>will show</a:t>
            </a:r>
            <a:r>
              <a:rPr lang="en-US" sz="2400" dirty="0">
                <a:latin typeface="Bitter" charset="0"/>
              </a:rPr>
              <a:t> </a:t>
            </a:r>
            <a:r>
              <a:rPr lang="en-US" sz="2400" b="0" i="0" dirty="0" smtClean="0">
                <a:effectLst/>
                <a:latin typeface="inherit" charset="0"/>
              </a:rPr>
              <a:t>him</a:t>
            </a:r>
            <a:r>
              <a:rPr lang="en-US" sz="2400" dirty="0">
                <a:latin typeface="Bitter" charset="0"/>
              </a:rPr>
              <a:t> </a:t>
            </a:r>
            <a:r>
              <a:rPr lang="en-US" sz="2400" b="0" i="0" dirty="0" smtClean="0">
                <a:effectLst/>
                <a:latin typeface="inherit" charset="0"/>
              </a:rPr>
              <a:t>how much</a:t>
            </a:r>
            <a:r>
              <a:rPr lang="en-US" sz="2400" b="0" i="0" dirty="0" smtClean="0">
                <a:effectLst/>
                <a:latin typeface="Bitter" charset="0"/>
              </a:rPr>
              <a:t> </a:t>
            </a:r>
            <a:r>
              <a:rPr lang="en-US" sz="2400" b="0" i="0" dirty="0" smtClean="0">
                <a:effectLst/>
                <a:latin typeface="inherit" charset="0"/>
              </a:rPr>
              <a:t>he must</a:t>
            </a:r>
            <a:r>
              <a:rPr lang="en-US" sz="2400" dirty="0">
                <a:latin typeface="Bitter" charset="0"/>
              </a:rPr>
              <a:t> </a:t>
            </a:r>
            <a:r>
              <a:rPr lang="en-US" sz="2400" b="0" i="0" dirty="0" smtClean="0">
                <a:effectLst/>
                <a:latin typeface="inherit" charset="0"/>
              </a:rPr>
              <a:t>suffer</a:t>
            </a:r>
            <a:r>
              <a:rPr lang="en-US" sz="2400" b="0" i="0" dirty="0" smtClean="0">
                <a:effectLst/>
                <a:latin typeface="Bitter" charset="0"/>
              </a:rPr>
              <a:t> </a:t>
            </a:r>
            <a:r>
              <a:rPr lang="en-US" sz="2400" b="0" i="0" dirty="0" smtClean="0">
                <a:effectLst/>
                <a:latin typeface="inherit" charset="0"/>
              </a:rPr>
              <a:t>for the sake</a:t>
            </a:r>
            <a:r>
              <a:rPr lang="en-US" sz="2400" b="0" i="0" dirty="0" smtClean="0">
                <a:effectLst/>
                <a:latin typeface="Bitter" charset="0"/>
              </a:rPr>
              <a:t> </a:t>
            </a:r>
            <a:r>
              <a:rPr lang="en-US" sz="2400" b="0" i="0" dirty="0" smtClean="0">
                <a:effectLst/>
                <a:latin typeface="inherit" charset="0"/>
              </a:rPr>
              <a:t>of my</a:t>
            </a:r>
            <a:r>
              <a:rPr lang="en-US" sz="2400" b="0" i="0" dirty="0" smtClean="0">
                <a:effectLst/>
                <a:latin typeface="Bitter" charset="0"/>
              </a:rPr>
              <a:t> </a:t>
            </a:r>
            <a:r>
              <a:rPr lang="en-US" sz="2400" b="0" i="0" dirty="0" smtClean="0">
                <a:effectLst/>
                <a:latin typeface="inherit" charset="0"/>
              </a:rPr>
              <a:t>name</a:t>
            </a:r>
            <a:r>
              <a:rPr lang="en-US" sz="2400" b="0" i="0" dirty="0" smtClean="0">
                <a:effectLst/>
                <a:latin typeface="Bitter" charset="0"/>
              </a:rPr>
              <a:t>” (Acts 9:10-16).</a:t>
            </a:r>
            <a:endParaRPr lang="en-US" sz="2400" dirty="0"/>
          </a:p>
        </p:txBody>
      </p:sp>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576494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191" y="1146694"/>
            <a:ext cx="10009879" cy="4524315"/>
          </a:xfrm>
          <a:prstGeom prst="rect">
            <a:avLst/>
          </a:prstGeom>
        </p:spPr>
        <p:txBody>
          <a:bodyPr wrap="square">
            <a:spAutoFit/>
          </a:bodyPr>
          <a:lstStyle/>
          <a:p>
            <a:pPr fontAlgn="base"/>
            <a:r>
              <a:rPr lang="en-US" sz="2400" b="0" i="0" dirty="0" smtClean="0">
                <a:effectLst/>
                <a:latin typeface="inherit" charset="0"/>
              </a:rPr>
              <a:t>So Ananias departed and entered the house, placed his hands on Saul and said, “Brother Saul, the Lord Jesus, who appeared to you on the road as you came here, has sent me so that you may see again and be filled with the Holy Spirit.”</a:t>
            </a:r>
            <a:r>
              <a:rPr lang="en-US" sz="2400" dirty="0">
                <a:latin typeface="Bitter" charset="0"/>
              </a:rPr>
              <a:t>  </a:t>
            </a:r>
            <a:r>
              <a:rPr lang="en-US" sz="2400" b="0" i="0" dirty="0" smtClean="0">
                <a:effectLst/>
                <a:latin typeface="inherit" charset="0"/>
              </a:rPr>
              <a:t>Immediately</a:t>
            </a:r>
            <a:r>
              <a:rPr lang="en-US" sz="2400" dirty="0">
                <a:latin typeface="inherit" charset="0"/>
              </a:rPr>
              <a:t> </a:t>
            </a:r>
            <a:r>
              <a:rPr lang="en-US" sz="2400" b="0" i="0" dirty="0" smtClean="0">
                <a:effectLst/>
                <a:latin typeface="inherit" charset="0"/>
              </a:rPr>
              <a:t>something like scales fell from his eyes, and he could see again. He</a:t>
            </a:r>
            <a:r>
              <a:rPr lang="en-US" sz="2400" dirty="0">
                <a:latin typeface="inherit" charset="0"/>
              </a:rPr>
              <a:t> </a:t>
            </a:r>
            <a:r>
              <a:rPr lang="en-US" sz="2400" b="0" i="0" dirty="0" smtClean="0">
                <a:effectLst/>
                <a:latin typeface="inherit" charset="0"/>
              </a:rPr>
              <a:t>got up and was baptized,</a:t>
            </a:r>
            <a:r>
              <a:rPr lang="en-US" sz="2400" b="0" i="0" dirty="0" smtClean="0">
                <a:effectLst/>
                <a:latin typeface="Bitter" charset="0"/>
              </a:rPr>
              <a:t> </a:t>
            </a:r>
            <a:r>
              <a:rPr lang="en-US" sz="2400" b="0" i="0" dirty="0" smtClean="0">
                <a:effectLst/>
                <a:latin typeface="inherit" charset="0"/>
              </a:rPr>
              <a:t>and after taking some food, his strength returned.</a:t>
            </a:r>
            <a:endParaRPr lang="en-US" sz="2400" b="0" i="0" dirty="0" smtClean="0">
              <a:effectLst/>
              <a:latin typeface="Bitter" charset="0"/>
            </a:endParaRPr>
          </a:p>
          <a:p>
            <a:pPr fontAlgn="base"/>
            <a:r>
              <a:rPr lang="en-US" sz="2400" b="0" i="0" dirty="0" smtClean="0">
                <a:effectLst/>
                <a:latin typeface="inherit" charset="0"/>
              </a:rPr>
              <a:t>For several</a:t>
            </a:r>
            <a:r>
              <a:rPr lang="en-US" sz="2400" dirty="0" smtClean="0">
                <a:latin typeface="inherit" charset="0"/>
              </a:rPr>
              <a:t> </a:t>
            </a:r>
            <a:r>
              <a:rPr lang="en-US" sz="2400" b="0" i="0" dirty="0" smtClean="0">
                <a:effectLst/>
                <a:latin typeface="inherit" charset="0"/>
              </a:rPr>
              <a:t>days he was with the disciples in Damascus,</a:t>
            </a:r>
            <a:r>
              <a:rPr lang="en-US" sz="2400" b="0" i="0" dirty="0" smtClean="0">
                <a:effectLst/>
                <a:latin typeface="Bitter" charset="0"/>
              </a:rPr>
              <a:t> </a:t>
            </a:r>
            <a:r>
              <a:rPr lang="en-US" sz="2400" b="0" i="0" dirty="0" smtClean="0">
                <a:effectLst/>
                <a:latin typeface="inherit" charset="0"/>
              </a:rPr>
              <a:t>and immediately he began to proclaim Jesus in the synagogues, saying, “This man is the Son of God.”</a:t>
            </a:r>
            <a:r>
              <a:rPr lang="en-US" sz="2400" b="1" dirty="0">
                <a:latin typeface="inherit" charset="0"/>
              </a:rPr>
              <a:t> </a:t>
            </a:r>
            <a:r>
              <a:rPr lang="en-US" sz="2400" b="1" dirty="0" smtClean="0">
                <a:latin typeface="inherit" charset="0"/>
              </a:rPr>
              <a:t> </a:t>
            </a:r>
            <a:r>
              <a:rPr lang="en-US" sz="2400" b="0" i="0" dirty="0" smtClean="0">
                <a:effectLst/>
                <a:latin typeface="inherit" charset="0"/>
              </a:rPr>
              <a:t>All who heard him were amazed and were saying, “Is this not the man who in Jerusalem was ravaging those who call on this name, and who had come here</a:t>
            </a:r>
            <a:r>
              <a:rPr lang="en-US" sz="2400" dirty="0">
                <a:latin typeface="inherit" charset="0"/>
              </a:rPr>
              <a:t> </a:t>
            </a:r>
            <a:r>
              <a:rPr lang="en-US" sz="2400" b="0" i="0" dirty="0" smtClean="0">
                <a:effectLst/>
                <a:latin typeface="inherit" charset="0"/>
              </a:rPr>
              <a:t>to bring them as prisoners to the chief priests?”</a:t>
            </a:r>
            <a:r>
              <a:rPr lang="en-US" sz="2400" b="0" i="0" dirty="0" smtClean="0">
                <a:effectLst/>
                <a:latin typeface="Bitter" charset="0"/>
              </a:rPr>
              <a:t>  </a:t>
            </a:r>
            <a:r>
              <a:rPr lang="en-US" sz="2400" b="0" i="0" dirty="0" smtClean="0">
                <a:effectLst/>
                <a:latin typeface="inherit" charset="0"/>
              </a:rPr>
              <a:t>But Saul became more and more capable, and was causing consternation among the Jews who lived in</a:t>
            </a:r>
            <a:r>
              <a:rPr lang="en-US" sz="2400" dirty="0">
                <a:latin typeface="inherit" charset="0"/>
              </a:rPr>
              <a:t> </a:t>
            </a:r>
            <a:r>
              <a:rPr lang="en-US" sz="2400" b="0" i="0" dirty="0" smtClean="0">
                <a:effectLst/>
                <a:latin typeface="inherit" charset="0"/>
              </a:rPr>
              <a:t>Damascus by proving that</a:t>
            </a:r>
            <a:r>
              <a:rPr lang="en-US" sz="2400" dirty="0">
                <a:latin typeface="inherit" charset="0"/>
              </a:rPr>
              <a:t> </a:t>
            </a:r>
            <a:r>
              <a:rPr lang="en-US" sz="2400" b="0" i="0" dirty="0" smtClean="0">
                <a:effectLst/>
                <a:latin typeface="inherit" charset="0"/>
              </a:rPr>
              <a:t>Jesus</a:t>
            </a:r>
            <a:r>
              <a:rPr lang="en-US" sz="2400" dirty="0">
                <a:latin typeface="inherit" charset="0"/>
              </a:rPr>
              <a:t> </a:t>
            </a:r>
            <a:r>
              <a:rPr lang="en-US" sz="2400" b="0" i="0" dirty="0" smtClean="0">
                <a:effectLst/>
                <a:latin typeface="inherit" charset="0"/>
              </a:rPr>
              <a:t>is the Christ (Acts 9:17-22).</a:t>
            </a:r>
            <a:endParaRPr lang="en-US" sz="2400" b="0" i="0" dirty="0" smtClean="0">
              <a:effectLst/>
              <a:latin typeface="Bitter" charset="0"/>
            </a:endParaRPr>
          </a:p>
        </p:txBody>
      </p:sp>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965119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027" y="1575792"/>
            <a:ext cx="9215919" cy="1938992"/>
          </a:xfrm>
          <a:prstGeom prst="rect">
            <a:avLst/>
          </a:prstGeom>
        </p:spPr>
        <p:txBody>
          <a:bodyPr wrap="square">
            <a:spAutoFit/>
          </a:bodyPr>
          <a:lstStyle/>
          <a:p>
            <a:r>
              <a:rPr lang="en-US" sz="2400" b="0" i="0" dirty="0" smtClean="0">
                <a:effectLst/>
                <a:latin typeface="inherit" charset="0"/>
              </a:rPr>
              <a:t>Now after some</a:t>
            </a:r>
            <a:r>
              <a:rPr lang="en-US" sz="2400" b="0" i="0" dirty="0" smtClean="0">
                <a:effectLst/>
                <a:latin typeface="Bitter" charset="0"/>
              </a:rPr>
              <a:t> </a:t>
            </a:r>
            <a:r>
              <a:rPr lang="en-US" sz="2400" b="0" i="0" dirty="0" smtClean="0">
                <a:effectLst/>
                <a:latin typeface="inherit" charset="0"/>
              </a:rPr>
              <a:t>days</a:t>
            </a:r>
            <a:r>
              <a:rPr lang="en-US" sz="2400" b="0" i="0" dirty="0" smtClean="0">
                <a:effectLst/>
                <a:latin typeface="Bitter" charset="0"/>
              </a:rPr>
              <a:t> </a:t>
            </a:r>
            <a:r>
              <a:rPr lang="en-US" sz="2400" b="0" i="0" dirty="0" smtClean="0">
                <a:effectLst/>
                <a:latin typeface="inherit" charset="0"/>
              </a:rPr>
              <a:t>had passed</a:t>
            </a:r>
            <a:r>
              <a:rPr lang="en-US" sz="2400" b="0" i="0" dirty="0" smtClean="0">
                <a:effectLst/>
                <a:latin typeface="Bitter" charset="0"/>
              </a:rPr>
              <a:t>, </a:t>
            </a:r>
            <a:r>
              <a:rPr lang="en-US" sz="2400" b="0" i="0" dirty="0" smtClean="0">
                <a:effectLst/>
                <a:latin typeface="inherit" charset="0"/>
              </a:rPr>
              <a:t>the Jews</a:t>
            </a:r>
            <a:r>
              <a:rPr lang="en-US" sz="2400" b="0" i="0" dirty="0" smtClean="0">
                <a:effectLst/>
                <a:latin typeface="Bitter" charset="0"/>
              </a:rPr>
              <a:t> </a:t>
            </a:r>
            <a:r>
              <a:rPr lang="en-US" sz="2400" b="0" i="0" dirty="0" smtClean="0">
                <a:effectLst/>
                <a:latin typeface="inherit" charset="0"/>
              </a:rPr>
              <a:t>plotted together</a:t>
            </a:r>
            <a:r>
              <a:rPr lang="en-US" sz="2400" b="0" i="0" dirty="0" smtClean="0">
                <a:effectLst/>
                <a:latin typeface="Bitter" charset="0"/>
              </a:rPr>
              <a:t> </a:t>
            </a:r>
            <a:r>
              <a:rPr lang="en-US" sz="2400" b="0" i="0" dirty="0" smtClean="0">
                <a:effectLst/>
                <a:latin typeface="inherit" charset="0"/>
              </a:rPr>
              <a:t>to kill</a:t>
            </a:r>
            <a:r>
              <a:rPr lang="en-US" sz="2400" dirty="0">
                <a:latin typeface="Bitter" charset="0"/>
              </a:rPr>
              <a:t> </a:t>
            </a:r>
            <a:r>
              <a:rPr lang="en-US" sz="2400" b="0" i="0" dirty="0" smtClean="0">
                <a:effectLst/>
                <a:latin typeface="inherit" charset="0"/>
              </a:rPr>
              <a:t>him</a:t>
            </a:r>
            <a:r>
              <a:rPr lang="en-US" sz="2400" b="0" i="0" dirty="0" smtClean="0">
                <a:effectLst/>
                <a:latin typeface="Bitter" charset="0"/>
              </a:rPr>
              <a:t>,</a:t>
            </a:r>
            <a:r>
              <a:rPr lang="en-US" sz="2400" dirty="0">
                <a:latin typeface="Bitter" charset="0"/>
              </a:rPr>
              <a:t> </a:t>
            </a:r>
            <a:r>
              <a:rPr lang="en-US" sz="2400" b="0" i="0" dirty="0" smtClean="0">
                <a:effectLst/>
                <a:latin typeface="inherit" charset="0"/>
              </a:rPr>
              <a:t>but Saul</a:t>
            </a:r>
            <a:r>
              <a:rPr lang="en-US" sz="2400" b="0" i="0" dirty="0" smtClean="0">
                <a:effectLst/>
                <a:latin typeface="Bitter" charset="0"/>
              </a:rPr>
              <a:t> </a:t>
            </a:r>
            <a:r>
              <a:rPr lang="en-US" sz="2400" b="0" i="0" dirty="0" smtClean="0">
                <a:effectLst/>
                <a:latin typeface="inherit" charset="0"/>
              </a:rPr>
              <a:t>learned</a:t>
            </a:r>
            <a:r>
              <a:rPr lang="en-US" sz="2400" b="0" i="0" dirty="0" smtClean="0">
                <a:effectLst/>
                <a:latin typeface="Bitter" charset="0"/>
              </a:rPr>
              <a:t> </a:t>
            </a:r>
            <a:r>
              <a:rPr lang="en-US" sz="2400" b="0" i="0" dirty="0" smtClean="0">
                <a:effectLst/>
                <a:latin typeface="inherit" charset="0"/>
              </a:rPr>
              <a:t>of their plot</a:t>
            </a:r>
            <a:r>
              <a:rPr lang="en-US" sz="2400" b="0" i="0" dirty="0" smtClean="0">
                <a:effectLst/>
                <a:latin typeface="Bitter" charset="0"/>
              </a:rPr>
              <a:t> </a:t>
            </a:r>
            <a:r>
              <a:rPr lang="en-US" sz="2400" b="0" i="0" dirty="0" smtClean="0">
                <a:effectLst/>
                <a:latin typeface="inherit" charset="0"/>
              </a:rPr>
              <a:t>against him</a:t>
            </a:r>
            <a:r>
              <a:rPr lang="en-US" sz="2400" b="0" i="0" dirty="0" smtClean="0">
                <a:effectLst/>
                <a:latin typeface="Bitter" charset="0"/>
              </a:rPr>
              <a:t>. </a:t>
            </a:r>
            <a:r>
              <a:rPr lang="en-US" sz="2400" b="0" i="0" dirty="0" smtClean="0">
                <a:effectLst/>
                <a:latin typeface="inherit" charset="0"/>
              </a:rPr>
              <a:t>They were</a:t>
            </a:r>
            <a:r>
              <a:rPr lang="en-US" sz="2400" b="0" i="0" dirty="0" smtClean="0">
                <a:effectLst/>
                <a:latin typeface="Bitter" charset="0"/>
              </a:rPr>
              <a:t> </a:t>
            </a:r>
            <a:r>
              <a:rPr lang="en-US" sz="2400" b="0" i="0" dirty="0" smtClean="0">
                <a:effectLst/>
                <a:latin typeface="inherit" charset="0"/>
              </a:rPr>
              <a:t>also</a:t>
            </a:r>
            <a:r>
              <a:rPr lang="en-US" sz="2400" b="0" i="0" dirty="0" smtClean="0">
                <a:effectLst/>
                <a:latin typeface="Bitter" charset="0"/>
              </a:rPr>
              <a:t> </a:t>
            </a:r>
            <a:r>
              <a:rPr lang="en-US" sz="2400" b="0" i="0" dirty="0" smtClean="0">
                <a:effectLst/>
                <a:latin typeface="inherit" charset="0"/>
              </a:rPr>
              <a:t>watching</a:t>
            </a:r>
            <a:r>
              <a:rPr lang="en-US" sz="2400" b="0" i="0" dirty="0" smtClean="0">
                <a:effectLst/>
                <a:latin typeface="Bitter" charset="0"/>
              </a:rPr>
              <a:t> </a:t>
            </a:r>
            <a:r>
              <a:rPr lang="en-US" sz="2400" b="0" i="0" dirty="0" smtClean="0">
                <a:effectLst/>
                <a:latin typeface="inherit" charset="0"/>
              </a:rPr>
              <a:t>the city gates</a:t>
            </a:r>
            <a:r>
              <a:rPr lang="en-US" sz="2400" b="0" i="0" dirty="0" smtClean="0">
                <a:effectLst/>
                <a:latin typeface="Bitter" charset="0"/>
              </a:rPr>
              <a:t> </a:t>
            </a:r>
            <a:r>
              <a:rPr lang="en-US" sz="2400" b="0" i="0" dirty="0" smtClean="0">
                <a:effectLst/>
                <a:latin typeface="inherit" charset="0"/>
              </a:rPr>
              <a:t>day and</a:t>
            </a:r>
            <a:r>
              <a:rPr lang="en-US" sz="2400" b="0" i="0" dirty="0" smtClean="0">
                <a:effectLst/>
                <a:latin typeface="Bitter" charset="0"/>
              </a:rPr>
              <a:t> </a:t>
            </a:r>
            <a:r>
              <a:rPr lang="en-US" sz="2400" b="0" i="0" dirty="0" smtClean="0">
                <a:effectLst/>
                <a:latin typeface="inherit" charset="0"/>
              </a:rPr>
              <a:t>night</a:t>
            </a:r>
            <a:r>
              <a:rPr lang="en-US" sz="2400" b="0" i="0" dirty="0" smtClean="0">
                <a:effectLst/>
                <a:latin typeface="Bitter" charset="0"/>
              </a:rPr>
              <a:t> </a:t>
            </a:r>
            <a:r>
              <a:rPr lang="en-US" sz="2400" b="0" i="0" dirty="0" smtClean="0">
                <a:effectLst/>
                <a:latin typeface="inherit" charset="0"/>
              </a:rPr>
              <a:t>so that</a:t>
            </a:r>
            <a:r>
              <a:rPr lang="en-US" sz="2400" b="0" i="0" dirty="0" smtClean="0">
                <a:effectLst/>
                <a:latin typeface="Bitter" charset="0"/>
              </a:rPr>
              <a:t> </a:t>
            </a:r>
            <a:r>
              <a:rPr lang="en-US" sz="2400" b="0" i="0" dirty="0" smtClean="0">
                <a:effectLst/>
                <a:latin typeface="inherit" charset="0"/>
              </a:rPr>
              <a:t>they could kill</a:t>
            </a:r>
            <a:r>
              <a:rPr lang="en-US" sz="2400" b="0" i="0" dirty="0" smtClean="0">
                <a:effectLst/>
                <a:latin typeface="Bitter" charset="0"/>
              </a:rPr>
              <a:t> </a:t>
            </a:r>
            <a:r>
              <a:rPr lang="en-US" sz="2400" b="0" i="0" dirty="0" smtClean="0">
                <a:effectLst/>
                <a:latin typeface="inherit" charset="0"/>
              </a:rPr>
              <a:t>him</a:t>
            </a:r>
            <a:r>
              <a:rPr lang="en-US" sz="2400" b="0" i="0" dirty="0" smtClean="0">
                <a:effectLst/>
                <a:latin typeface="Bitter" charset="0"/>
              </a:rPr>
              <a:t>.</a:t>
            </a:r>
            <a:r>
              <a:rPr lang="en-US" sz="2400" dirty="0">
                <a:latin typeface="Bitter" charset="0"/>
              </a:rPr>
              <a:t> </a:t>
            </a:r>
            <a:r>
              <a:rPr lang="en-US" sz="2400" b="0" i="0" dirty="0" smtClean="0">
                <a:effectLst/>
                <a:latin typeface="inherit" charset="0"/>
              </a:rPr>
              <a:t>But</a:t>
            </a:r>
            <a:r>
              <a:rPr lang="en-US" sz="2400" dirty="0">
                <a:latin typeface="Bitter" charset="0"/>
              </a:rPr>
              <a:t> </a:t>
            </a:r>
            <a:r>
              <a:rPr lang="en-US" sz="2400" b="0" i="0" dirty="0" smtClean="0">
                <a:effectLst/>
                <a:latin typeface="inherit" charset="0"/>
              </a:rPr>
              <a:t>his</a:t>
            </a:r>
            <a:r>
              <a:rPr lang="en-US" sz="2400" b="0" i="0" dirty="0" smtClean="0">
                <a:effectLst/>
                <a:latin typeface="Bitter" charset="0"/>
              </a:rPr>
              <a:t> </a:t>
            </a:r>
            <a:r>
              <a:rPr lang="en-US" sz="2400" b="0" i="0" dirty="0" smtClean="0">
                <a:effectLst/>
                <a:latin typeface="inherit" charset="0"/>
              </a:rPr>
              <a:t>disciples</a:t>
            </a:r>
            <a:r>
              <a:rPr lang="en-US" sz="2400" dirty="0">
                <a:latin typeface="Bitter" charset="0"/>
              </a:rPr>
              <a:t> </a:t>
            </a:r>
            <a:r>
              <a:rPr lang="en-US" sz="2400" b="0" i="0" dirty="0" smtClean="0">
                <a:effectLst/>
                <a:latin typeface="inherit" charset="0"/>
              </a:rPr>
              <a:t>took</a:t>
            </a:r>
            <a:r>
              <a:rPr lang="en-US" sz="2400" dirty="0">
                <a:latin typeface="Bitter" charset="0"/>
              </a:rPr>
              <a:t> </a:t>
            </a:r>
            <a:r>
              <a:rPr lang="en-US" sz="2400" b="0" i="0" dirty="0" smtClean="0">
                <a:effectLst/>
                <a:latin typeface="inherit" charset="0"/>
              </a:rPr>
              <a:t>him at night</a:t>
            </a:r>
            <a:r>
              <a:rPr lang="en-US" sz="2400" b="0" i="0" dirty="0" smtClean="0">
                <a:effectLst/>
                <a:latin typeface="Bitter" charset="0"/>
              </a:rPr>
              <a:t> </a:t>
            </a:r>
            <a:r>
              <a:rPr lang="en-US" sz="2400" b="0" i="0" dirty="0" smtClean="0">
                <a:effectLst/>
                <a:latin typeface="inherit" charset="0"/>
              </a:rPr>
              <a:t>and let him</a:t>
            </a:r>
            <a:r>
              <a:rPr lang="en-US" sz="2400" b="0" i="0" dirty="0" smtClean="0">
                <a:effectLst/>
                <a:latin typeface="Bitter" charset="0"/>
              </a:rPr>
              <a:t> </a:t>
            </a:r>
            <a:r>
              <a:rPr lang="en-US" sz="2400" b="0" i="0" dirty="0" smtClean="0">
                <a:effectLst/>
                <a:latin typeface="inherit" charset="0"/>
              </a:rPr>
              <a:t>down</a:t>
            </a:r>
            <a:r>
              <a:rPr lang="en-US" sz="2400" b="0" i="0" dirty="0" smtClean="0">
                <a:effectLst/>
                <a:latin typeface="Bitter" charset="0"/>
              </a:rPr>
              <a:t> </a:t>
            </a:r>
            <a:r>
              <a:rPr lang="en-US" sz="2400" b="0" i="0" dirty="0" smtClean="0">
                <a:effectLst/>
                <a:latin typeface="inherit" charset="0"/>
              </a:rPr>
              <a:t>through</a:t>
            </a:r>
            <a:r>
              <a:rPr lang="en-US" sz="2400" b="0" i="0" dirty="0" smtClean="0">
                <a:effectLst/>
                <a:latin typeface="Bitter" charset="0"/>
              </a:rPr>
              <a:t> </a:t>
            </a:r>
            <a:r>
              <a:rPr lang="en-US" sz="2400" b="0" i="0" dirty="0" smtClean="0">
                <a:effectLst/>
                <a:latin typeface="inherit" charset="0"/>
              </a:rPr>
              <a:t>an opening in the wall</a:t>
            </a:r>
            <a:r>
              <a:rPr lang="en-US" sz="2400" b="0" i="0" dirty="0" smtClean="0">
                <a:effectLst/>
                <a:latin typeface="Bitter" charset="0"/>
              </a:rPr>
              <a:t> </a:t>
            </a:r>
            <a:r>
              <a:rPr lang="en-US" sz="2400" b="0" i="0" dirty="0" smtClean="0">
                <a:effectLst/>
                <a:latin typeface="inherit" charset="0"/>
              </a:rPr>
              <a:t>by lowering</a:t>
            </a:r>
            <a:r>
              <a:rPr lang="en-US" sz="2400" dirty="0">
                <a:latin typeface="Bitter" charset="0"/>
              </a:rPr>
              <a:t> </a:t>
            </a:r>
            <a:r>
              <a:rPr lang="en-US" sz="2400" b="0" i="0" dirty="0" smtClean="0">
                <a:effectLst/>
                <a:latin typeface="inherit" charset="0"/>
              </a:rPr>
              <a:t>him in</a:t>
            </a:r>
            <a:r>
              <a:rPr lang="en-US" sz="2400" b="0" i="0" dirty="0" smtClean="0">
                <a:effectLst/>
                <a:latin typeface="Bitter" charset="0"/>
              </a:rPr>
              <a:t> </a:t>
            </a:r>
            <a:r>
              <a:rPr lang="en-US" sz="2400" b="0" i="0" dirty="0" smtClean="0">
                <a:effectLst/>
                <a:latin typeface="inherit" charset="0"/>
              </a:rPr>
              <a:t>a basket (Acts 9:23-25)</a:t>
            </a:r>
            <a:r>
              <a:rPr lang="en-US" sz="2400" b="0" i="0" dirty="0" smtClean="0">
                <a:effectLst/>
                <a:latin typeface="Bitter" charset="0"/>
              </a:rPr>
              <a:t>.</a:t>
            </a:r>
            <a:endParaRPr lang="en-US" sz="2400" dirty="0"/>
          </a:p>
        </p:txBody>
      </p:sp>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135473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5756</TotalTime>
  <Words>744</Words>
  <Application>Microsoft Macintosh PowerPoint</Application>
  <PresentationFormat>Widescreen</PresentationFormat>
  <Paragraphs>78</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Bitter</vt:lpstr>
      <vt:lpstr>Calibri</vt:lpstr>
      <vt:lpstr>Century Gothic</vt:lpstr>
      <vt:lpstr>inherit</vt:lpstr>
      <vt:lpstr>Wingdings 3</vt:lpstr>
      <vt:lpstr>Ion</vt:lpstr>
      <vt:lpstr>Paul the Apostle</vt:lpstr>
      <vt:lpstr>PowerPoint Presentation</vt:lpstr>
      <vt:lpstr>Early Life</vt:lpstr>
      <vt:lpstr>PowerPoint Presentation</vt:lpstr>
      <vt:lpstr>Persecution of Jews</vt:lpstr>
      <vt:lpstr>PowerPoint Presentation</vt:lpstr>
      <vt:lpstr>PowerPoint Presentation</vt:lpstr>
      <vt:lpstr>PowerPoint Presentation</vt:lpstr>
      <vt:lpstr>PowerPoint Presentation</vt:lpstr>
      <vt:lpstr>Early Ministry</vt:lpstr>
      <vt:lpstr>PowerPoint Presentation</vt:lpstr>
      <vt:lpstr>Jerusalem Council</vt:lpstr>
      <vt:lpstr>PowerPoint Presentation</vt:lpstr>
      <vt:lpstr>PowerPoint Presentation</vt:lpstr>
      <vt:lpstr>PowerPoint Presentation</vt:lpstr>
      <vt:lpstr>PowerPoint Presentation</vt:lpstr>
      <vt:lpstr>Death</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the Apostle</dc:title>
  <dc:creator>John Schimmel</dc:creator>
  <cp:lastModifiedBy>John Schimmel</cp:lastModifiedBy>
  <cp:revision>30</cp:revision>
  <dcterms:created xsi:type="dcterms:W3CDTF">2017-07-12T15:05:44Z</dcterms:created>
  <dcterms:modified xsi:type="dcterms:W3CDTF">2017-11-23T14:17:39Z</dcterms:modified>
</cp:coreProperties>
</file>